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257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1F5E"/>
    <a:srgbClr val="4B4B4D"/>
    <a:srgbClr val="F0F1F1"/>
    <a:srgbClr val="83053C"/>
    <a:srgbClr val="5EAD35"/>
    <a:srgbClr val="005F85"/>
    <a:srgbClr val="00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29" autoAdjust="0"/>
    <p:restoredTop sz="94660"/>
  </p:normalViewPr>
  <p:slideViewPr>
    <p:cSldViewPr snapToGrid="0">
      <p:cViewPr>
        <p:scale>
          <a:sx n="94" d="100"/>
          <a:sy n="94" d="100"/>
        </p:scale>
        <p:origin x="1192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234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94242-A938-FB4B-8EC6-1AACA6A0581C}" type="datetimeFigureOut">
              <a:rPr lang="de-DE" smtClean="0"/>
              <a:t>30.07.20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B23A7-955C-C642-BEE8-9F2DEB17ED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034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24FBA-0337-BE45-BF5A-F6C46A71C67B}" type="datetimeFigureOut">
              <a:rPr lang="de-DE" smtClean="0"/>
              <a:t>30.07.20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29DB0-421D-044F-8476-6A2DC427A8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76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7">
            <a:extLst>
              <a:ext uri="{FF2B5EF4-FFF2-40B4-BE49-F238E27FC236}">
                <a16:creationId xmlns="" xmlns:a16="http://schemas.microsoft.com/office/drawing/2014/main" id="{2AF29102-1556-4FCF-B17B-89DD3001E0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50"/>
          <a:stretch/>
        </p:blipFill>
        <p:spPr>
          <a:xfrm>
            <a:off x="0" y="0"/>
            <a:ext cx="9137973" cy="6858000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xmlns="" id="{F7A94C51-4D89-42B8-A8DE-276B8105F83E}"/>
              </a:ext>
            </a:extLst>
          </p:cNvPr>
          <p:cNvCxnSpPr/>
          <p:nvPr userDrawn="1"/>
        </p:nvCxnSpPr>
        <p:spPr>
          <a:xfrm flipV="1">
            <a:off x="-6927" y="748145"/>
            <a:ext cx="9144900" cy="1183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xmlns="" id="{5D959706-699C-4D8B-995D-231CC22B789C}"/>
              </a:ext>
            </a:extLst>
          </p:cNvPr>
          <p:cNvCxnSpPr/>
          <p:nvPr userDrawn="1"/>
        </p:nvCxnSpPr>
        <p:spPr>
          <a:xfrm>
            <a:off x="-6927" y="14402"/>
            <a:ext cx="91449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xmlns="" id="{1DD35D89-B31A-41C5-AECE-ECE19EEAC47D}"/>
              </a:ext>
            </a:extLst>
          </p:cNvPr>
          <p:cNvCxnSpPr/>
          <p:nvPr userDrawn="1"/>
        </p:nvCxnSpPr>
        <p:spPr>
          <a:xfrm>
            <a:off x="0" y="6330431"/>
            <a:ext cx="91449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865" y="183846"/>
            <a:ext cx="7886700" cy="394855"/>
          </a:xfrm>
        </p:spPr>
        <p:txBody>
          <a:bodyPr>
            <a:normAutofit/>
          </a:bodyPr>
          <a:lstStyle>
            <a:lvl1pPr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7086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7">
            <a:extLst>
              <a:ext uri="{FF2B5EF4-FFF2-40B4-BE49-F238E27FC236}">
                <a16:creationId xmlns="" xmlns:a16="http://schemas.microsoft.com/office/drawing/2014/main" id="{2AF29102-1556-4FCF-B17B-89DD3001E0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50"/>
          <a:stretch/>
        </p:blipFill>
        <p:spPr>
          <a:xfrm>
            <a:off x="0" y="0"/>
            <a:ext cx="9137973" cy="6858000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xmlns="" id="{F7A94C51-4D89-42B8-A8DE-276B8105F83E}"/>
              </a:ext>
            </a:extLst>
          </p:cNvPr>
          <p:cNvCxnSpPr/>
          <p:nvPr userDrawn="1"/>
        </p:nvCxnSpPr>
        <p:spPr>
          <a:xfrm flipV="1">
            <a:off x="-6927" y="748145"/>
            <a:ext cx="9144900" cy="1183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xmlns="" id="{5D959706-699C-4D8B-995D-231CC22B789C}"/>
              </a:ext>
            </a:extLst>
          </p:cNvPr>
          <p:cNvCxnSpPr/>
          <p:nvPr userDrawn="1"/>
        </p:nvCxnSpPr>
        <p:spPr>
          <a:xfrm>
            <a:off x="-6927" y="14402"/>
            <a:ext cx="91449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 userDrawn="1"/>
        </p:nvSpPr>
        <p:spPr>
          <a:xfrm>
            <a:off x="0" y="5783557"/>
            <a:ext cx="9144000" cy="546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xmlns="" id="{1DD35D89-B31A-41C5-AECE-ECE19EEAC47D}"/>
              </a:ext>
            </a:extLst>
          </p:cNvPr>
          <p:cNvCxnSpPr/>
          <p:nvPr userDrawn="1"/>
        </p:nvCxnSpPr>
        <p:spPr>
          <a:xfrm>
            <a:off x="0" y="6330431"/>
            <a:ext cx="91449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11">
            <a:extLst>
              <a:ext uri="{FF2B5EF4-FFF2-40B4-BE49-F238E27FC236}">
                <a16:creationId xmlns:a16="http://schemas.microsoft.com/office/drawing/2014/main" xmlns="" id="{1DD35D89-B31A-41C5-AECE-ECE19EEAC47D}"/>
              </a:ext>
            </a:extLst>
          </p:cNvPr>
          <p:cNvCxnSpPr/>
          <p:nvPr userDrawn="1"/>
        </p:nvCxnSpPr>
        <p:spPr>
          <a:xfrm>
            <a:off x="0" y="5769153"/>
            <a:ext cx="91449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eta Offc Normal" charset="0"/>
                <a:ea typeface="Meta Offc Normal" charset="0"/>
                <a:cs typeface="Meta Offc Normal" charset="0"/>
              </a:defRPr>
            </a:lvl1pPr>
          </a:lstStyle>
          <a:p>
            <a:fld id="{F93E2192-9F0D-4761-B0A0-CC7D3EC9C65B}" type="datetimeFigureOut">
              <a:rPr lang="de-DE" smtClean="0"/>
              <a:pPr/>
              <a:t>30.07.20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eta Offc Normal" charset="0"/>
                <a:ea typeface="Meta Offc Normal" charset="0"/>
                <a:cs typeface="Meta Offc Normal" charset="0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eta Offc Normal" charset="0"/>
                <a:ea typeface="Meta Offc Normal" charset="0"/>
                <a:cs typeface="Meta Offc Normal" charset="0"/>
              </a:defRPr>
            </a:lvl1pPr>
          </a:lstStyle>
          <a:p>
            <a:fld id="{2BBAA299-7480-4924-9B9D-B61B2D42B76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44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16">
            <a:extLst>
              <a:ext uri="{FF2B5EF4-FFF2-40B4-BE49-F238E27FC236}">
                <a16:creationId xmlns:a16="http://schemas.microsoft.com/office/drawing/2014/main" xmlns="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4738467" y="6352864"/>
            <a:ext cx="4405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900" dirty="0">
                <a:solidFill>
                  <a:srgbClr val="000000"/>
                </a:solidFill>
                <a:latin typeface="Meta Serif Offc" panose="02010504050101020102" pitchFamily="2" charset="0"/>
                <a:ea typeface="Times New Roman" panose="02020603050405020304" pitchFamily="18" charset="0"/>
                <a:cs typeface="Meta Serif Offc" panose="02010504050101020102" pitchFamily="2" charset="0"/>
              </a:rPr>
              <a:t>Quelle: Umweltbundesamt</a:t>
            </a:r>
            <a:endParaRPr lang="de-DE" sz="900" dirty="0">
              <a:latin typeface="Meta Serif Offc" panose="02010504050101020102" pitchFamily="2" charset="0"/>
              <a:ea typeface="Times New Roman" panose="02020603050405020304" pitchFamily="18" charset="0"/>
              <a:cs typeface="Meta Serif Offc" panose="02010504050101020102" pitchFamily="2" charset="0"/>
            </a:endParaRPr>
          </a:p>
        </p:txBody>
      </p:sp>
      <p:sp>
        <p:nvSpPr>
          <p:cNvPr id="24" name="Textfeld 16">
            <a:extLst>
              <a:ext uri="{FF2B5EF4-FFF2-40B4-BE49-F238E27FC236}">
                <a16:creationId xmlns:a16="http://schemas.microsoft.com/office/drawing/2014/main" xmlns="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0" y="6352864"/>
            <a:ext cx="44871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>
                <a:solidFill>
                  <a:srgbClr val="000000"/>
                </a:solidFill>
                <a:latin typeface="Meta Offc Normal" charset="0"/>
                <a:ea typeface="Meta Offc Normal" charset="0"/>
                <a:cs typeface="Meta Offc Normal" charset="0"/>
              </a:rPr>
              <a:t>* Platz für Fußnoten/Anmerkungen/Erklärungen </a:t>
            </a:r>
            <a:endParaRPr lang="de-DE" sz="900" dirty="0">
              <a:latin typeface="Meta Offc Normal" charset="0"/>
              <a:ea typeface="Meta Offc Normal" charset="0"/>
              <a:cs typeface="Meta Offc Normal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08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feld 49">
            <a:extLst>
              <a:ext uri="{FF2B5EF4-FFF2-40B4-BE49-F238E27FC236}">
                <a16:creationId xmlns:a16="http://schemas.microsoft.com/office/drawing/2014/main" xmlns="" id="{9D1F50F1-8F59-4D6A-8650-E359CC4FD2CC}"/>
              </a:ext>
            </a:extLst>
          </p:cNvPr>
          <p:cNvSpPr txBox="1"/>
          <p:nvPr/>
        </p:nvSpPr>
        <p:spPr>
          <a:xfrm>
            <a:off x="140607" y="54592"/>
            <a:ext cx="6614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Meta Offc Bold" panose="020B0804030101020102" pitchFamily="34" charset="0"/>
                <a:cs typeface="Meta Offc Bold" panose="020B0804030101020102" pitchFamily="34" charset="0"/>
              </a:rPr>
              <a:t>Grafiküberschrift</a:t>
            </a:r>
          </a:p>
          <a:p>
            <a:r>
              <a:rPr lang="de-DE" sz="2000" dirty="0">
                <a:latin typeface="Meta Offc Bold" panose="020B0804030101020102" pitchFamily="34" charset="0"/>
                <a:cs typeface="Meta Offc Bold" panose="020B0804030101020102" pitchFamily="34" charset="0"/>
              </a:rPr>
              <a:t>(zweizeilig)</a:t>
            </a:r>
            <a:endParaRPr lang="de-DE" sz="2000" dirty="0">
              <a:latin typeface="Meta Offc Bold" panose="020B0804030101020102" pitchFamily="34" charset="0"/>
              <a:cs typeface="Meta Offc Bold" panose="020B0804030101020102" pitchFamily="34" charset="0"/>
            </a:endParaRPr>
          </a:p>
        </p:txBody>
      </p:sp>
      <p:sp>
        <p:nvSpPr>
          <p:cNvPr id="5" name="Textfeld 16">
            <a:extLst>
              <a:ext uri="{FF2B5EF4-FFF2-40B4-BE49-F238E27FC236}">
                <a16:creationId xmlns:a16="http://schemas.microsoft.com/office/drawing/2014/main" xmlns="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4738467" y="6352864"/>
            <a:ext cx="4405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900" dirty="0">
                <a:solidFill>
                  <a:srgbClr val="000000"/>
                </a:solidFill>
                <a:latin typeface="Meta Serif Offc" panose="02010504050101020102" pitchFamily="2" charset="0"/>
                <a:ea typeface="Times New Roman" panose="02020603050405020304" pitchFamily="18" charset="0"/>
                <a:cs typeface="Meta Serif Offc" panose="02010504050101020102" pitchFamily="2" charset="0"/>
              </a:rPr>
              <a:t>Quelle: Umweltbundesamt</a:t>
            </a:r>
            <a:endParaRPr lang="de-DE" sz="900" dirty="0">
              <a:latin typeface="Meta Serif Offc" panose="02010504050101020102" pitchFamily="2" charset="0"/>
              <a:ea typeface="Times New Roman" panose="02020603050405020304" pitchFamily="18" charset="0"/>
              <a:cs typeface="Meta Serif Offc" panose="02010504050101020102" pitchFamily="2" charset="0"/>
            </a:endParaRPr>
          </a:p>
        </p:txBody>
      </p:sp>
      <p:sp>
        <p:nvSpPr>
          <p:cNvPr id="6" name="Textfeld 16">
            <a:extLst>
              <a:ext uri="{FF2B5EF4-FFF2-40B4-BE49-F238E27FC236}">
                <a16:creationId xmlns:a16="http://schemas.microsoft.com/office/drawing/2014/main" xmlns="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0" y="6352864"/>
            <a:ext cx="44871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>
                <a:solidFill>
                  <a:srgbClr val="000000"/>
                </a:solidFill>
                <a:latin typeface="Meta Offc Normal" charset="0"/>
                <a:ea typeface="Meta Offc Normal" charset="0"/>
                <a:cs typeface="Meta Offc Normal" charset="0"/>
              </a:rPr>
              <a:t>* Platz für Fußnoten/Anmerkungen/Erklärungen </a:t>
            </a:r>
            <a:endParaRPr lang="de-DE" sz="900" dirty="0">
              <a:latin typeface="Meta Offc Normal" charset="0"/>
              <a:ea typeface="Meta Offc Normal" charset="0"/>
              <a:cs typeface="Meta Offc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358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16">
            <a:extLst>
              <a:ext uri="{FF2B5EF4-FFF2-40B4-BE49-F238E27FC236}">
                <a16:creationId xmlns:a16="http://schemas.microsoft.com/office/drawing/2014/main" xmlns="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4738467" y="6352864"/>
            <a:ext cx="4405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900" dirty="0">
                <a:solidFill>
                  <a:srgbClr val="000000"/>
                </a:solidFill>
                <a:latin typeface="Meta Serif Offc" panose="02010504050101020102" pitchFamily="2" charset="0"/>
                <a:ea typeface="Times New Roman" panose="02020603050405020304" pitchFamily="18" charset="0"/>
                <a:cs typeface="Meta Serif Offc" panose="02010504050101020102" pitchFamily="2" charset="0"/>
              </a:rPr>
              <a:t>Quelle: Umweltbundesamt</a:t>
            </a:r>
            <a:endParaRPr lang="de-DE" sz="900" dirty="0">
              <a:latin typeface="Meta Serif Offc" panose="02010504050101020102" pitchFamily="2" charset="0"/>
              <a:ea typeface="Times New Roman" panose="02020603050405020304" pitchFamily="18" charset="0"/>
              <a:cs typeface="Meta Serif Offc" panose="02010504050101020102" pitchFamily="2" charset="0"/>
            </a:endParaRPr>
          </a:p>
        </p:txBody>
      </p:sp>
      <p:sp>
        <p:nvSpPr>
          <p:cNvPr id="7" name="Textfeld 16">
            <a:extLst>
              <a:ext uri="{FF2B5EF4-FFF2-40B4-BE49-F238E27FC236}">
                <a16:creationId xmlns:a16="http://schemas.microsoft.com/office/drawing/2014/main" xmlns="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0" y="6352864"/>
            <a:ext cx="44871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>
                <a:solidFill>
                  <a:srgbClr val="000000"/>
                </a:solidFill>
                <a:latin typeface="Meta Offc Normal" charset="0"/>
                <a:ea typeface="Meta Offc Normal" charset="0"/>
                <a:cs typeface="Meta Offc Normal" charset="0"/>
              </a:rPr>
              <a:t>* Platz für Fußnoten/Anmerkungen/Erklärungen </a:t>
            </a:r>
            <a:endParaRPr lang="de-DE" sz="900" dirty="0">
              <a:latin typeface="Meta Offc Normal" charset="0"/>
              <a:ea typeface="Meta Offc Normal" charset="0"/>
              <a:cs typeface="Meta Offc Normal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="" xmlns:a16="http://schemas.microsoft.com/office/drawing/2014/main" id="{9D1F50F1-8F59-4D6A-8650-E359CC4FD2CC}"/>
              </a:ext>
            </a:extLst>
          </p:cNvPr>
          <p:cNvSpPr txBox="1"/>
          <p:nvPr/>
        </p:nvSpPr>
        <p:spPr>
          <a:xfrm>
            <a:off x="164729" y="67288"/>
            <a:ext cx="8819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Meta Offc Bold" panose="020B0804030101020102" pitchFamily="34" charset="0"/>
                <a:cs typeface="Meta Offc Bold" panose="020B0804030101020102" pitchFamily="34" charset="0"/>
              </a:rPr>
              <a:t>Grafiküberschrift</a:t>
            </a:r>
            <a:endParaRPr lang="de-DE" sz="2000" dirty="0">
              <a:latin typeface="Meta Offc Bold" panose="020B0804030101020102" pitchFamily="34" charset="0"/>
              <a:cs typeface="Meta Offc Bold" panose="020B0804030101020102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="" xmlns:a16="http://schemas.microsoft.com/office/drawing/2014/main" id="{9D1F50F1-8F59-4D6A-8650-E359CC4FD2CC}"/>
              </a:ext>
            </a:extLst>
          </p:cNvPr>
          <p:cNvSpPr txBox="1"/>
          <p:nvPr/>
        </p:nvSpPr>
        <p:spPr>
          <a:xfrm>
            <a:off x="164729" y="423973"/>
            <a:ext cx="88195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latin typeface="Meta Offc Bold" panose="020B0804030101020102" pitchFamily="34" charset="0"/>
                <a:cs typeface="Meta Offc Bold" panose="020B0804030101020102" pitchFamily="34" charset="0"/>
              </a:rPr>
              <a:t>Grafikunterüberschrift</a:t>
            </a:r>
            <a:endParaRPr lang="de-DE" sz="1500" dirty="0">
              <a:latin typeface="Meta Offc Bold" panose="020B0804030101020102" pitchFamily="34" charset="0"/>
              <a:cs typeface="Meta Offc Bold" panose="020B08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828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6">
            <a:extLst>
              <a:ext uri="{FF2B5EF4-FFF2-40B4-BE49-F238E27FC236}">
                <a16:creationId xmlns:a16="http://schemas.microsoft.com/office/drawing/2014/main" xmlns="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154255" y="5829131"/>
            <a:ext cx="8649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Meta Offc Normal" charset="0"/>
                <a:ea typeface="Meta Offc Normal" charset="0"/>
                <a:cs typeface="Meta Offc Normal" charset="0"/>
              </a:rPr>
              <a:t>Hier kann eine Legende eingefügt werden. Sollte dafür mehr Platz notwendig sein, dann im Master die weiße Fläche erweitern und den oberen Strich entsprechend verschieben.</a:t>
            </a:r>
            <a:endParaRPr lang="de-DE" dirty="0">
              <a:latin typeface="Meta Offc Normal" charset="0"/>
              <a:ea typeface="Meta Offc Normal" charset="0"/>
              <a:cs typeface="Meta Offc Normal" charset="0"/>
            </a:endParaRPr>
          </a:p>
        </p:txBody>
      </p:sp>
      <p:sp>
        <p:nvSpPr>
          <p:cNvPr id="9" name="Textfeld 16">
            <a:extLst>
              <a:ext uri="{FF2B5EF4-FFF2-40B4-BE49-F238E27FC236}">
                <a16:creationId xmlns:a16="http://schemas.microsoft.com/office/drawing/2014/main" xmlns="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4738467" y="6352864"/>
            <a:ext cx="4405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900" dirty="0">
                <a:solidFill>
                  <a:srgbClr val="000000"/>
                </a:solidFill>
                <a:latin typeface="Meta Serif Offc" panose="02010504050101020102" pitchFamily="2" charset="0"/>
                <a:ea typeface="Times New Roman" panose="02020603050405020304" pitchFamily="18" charset="0"/>
                <a:cs typeface="Meta Serif Offc" panose="02010504050101020102" pitchFamily="2" charset="0"/>
              </a:rPr>
              <a:t>Quelle: Umweltbundesamt</a:t>
            </a:r>
            <a:endParaRPr lang="de-DE" sz="900" dirty="0">
              <a:latin typeface="Meta Serif Offc" panose="02010504050101020102" pitchFamily="2" charset="0"/>
              <a:ea typeface="Times New Roman" panose="02020603050405020304" pitchFamily="18" charset="0"/>
              <a:cs typeface="Meta Serif Offc" panose="02010504050101020102" pitchFamily="2" charset="0"/>
            </a:endParaRPr>
          </a:p>
        </p:txBody>
      </p:sp>
      <p:sp>
        <p:nvSpPr>
          <p:cNvPr id="10" name="Textfeld 16">
            <a:extLst>
              <a:ext uri="{FF2B5EF4-FFF2-40B4-BE49-F238E27FC236}">
                <a16:creationId xmlns:a16="http://schemas.microsoft.com/office/drawing/2014/main" xmlns="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0" y="6352864"/>
            <a:ext cx="44871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>
                <a:solidFill>
                  <a:srgbClr val="000000"/>
                </a:solidFill>
                <a:latin typeface="Meta Offc Normal" charset="0"/>
                <a:ea typeface="Meta Offc Normal" charset="0"/>
                <a:cs typeface="Meta Offc Normal" charset="0"/>
              </a:rPr>
              <a:t>* Platz für Fußnoten/Anmerkungen/Erklärungen </a:t>
            </a:r>
            <a:endParaRPr lang="de-DE" sz="900" dirty="0">
              <a:latin typeface="Meta Offc Normal" charset="0"/>
              <a:ea typeface="Meta Offc Normal" charset="0"/>
              <a:cs typeface="Meta Offc Normal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9D1F50F1-8F59-4D6A-8650-E359CC4FD2CC}"/>
              </a:ext>
            </a:extLst>
          </p:cNvPr>
          <p:cNvSpPr txBox="1"/>
          <p:nvPr/>
        </p:nvSpPr>
        <p:spPr>
          <a:xfrm>
            <a:off x="113312" y="204900"/>
            <a:ext cx="6614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Meta Offc Bold" panose="020B0804030101020102" pitchFamily="34" charset="0"/>
                <a:cs typeface="Meta Offc Bold" panose="020B0804030101020102" pitchFamily="34" charset="0"/>
              </a:rPr>
              <a:t>Grafiküberschrift</a:t>
            </a:r>
            <a:endParaRPr lang="de-DE" sz="2000" dirty="0">
              <a:latin typeface="Meta Offc Bold" panose="020B0804030101020102" pitchFamily="34" charset="0"/>
              <a:cs typeface="Meta Offc Bold" panose="020B08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480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</Words>
  <Application>Microsoft Macintosh PowerPoint</Application>
  <PresentationFormat>Bildschirmpräsentation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Calibri</vt:lpstr>
      <vt:lpstr>Meta Offc Bold</vt:lpstr>
      <vt:lpstr>Meta Offc Normal</vt:lpstr>
      <vt:lpstr>Meta Serif Offc</vt:lpstr>
      <vt:lpstr>Times New Roman</vt:lpstr>
      <vt:lpstr>Arial</vt:lpstr>
      <vt:lpstr>Office</vt:lpstr>
      <vt:lpstr>Grafiküberschrift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Helmecke, Manuela</dc:creator>
  <cp:lastModifiedBy>Susanne Kambor</cp:lastModifiedBy>
  <cp:revision>20</cp:revision>
  <dcterms:created xsi:type="dcterms:W3CDTF">2020-07-29T11:16:21Z</dcterms:created>
  <dcterms:modified xsi:type="dcterms:W3CDTF">2020-07-30T07:30:27Z</dcterms:modified>
</cp:coreProperties>
</file>