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58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1F5E"/>
    <a:srgbClr val="4B4B4D"/>
    <a:srgbClr val="F0F1F1"/>
    <a:srgbClr val="83053C"/>
    <a:srgbClr val="5EAD35"/>
    <a:srgbClr val="005F85"/>
    <a:srgbClr val="00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21" autoAdjust="0"/>
    <p:restoredTop sz="94660"/>
  </p:normalViewPr>
  <p:slideViewPr>
    <p:cSldViewPr snapToGrid="0">
      <p:cViewPr>
        <p:scale>
          <a:sx n="94" d="100"/>
          <a:sy n="94" d="100"/>
        </p:scale>
        <p:origin x="1368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24FBA-0337-BE45-BF5A-F6C46A71C67B}" type="datetimeFigureOut">
              <a:rPr lang="de-DE" smtClean="0"/>
              <a:t>30.07.20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29DB0-421D-044F-8476-6A2DC427A82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76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="" xmlns:a16="http://schemas.microsoft.com/office/drawing/2014/main" id="{2AF29102-1556-4FCF-B17B-89DD3001E0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="" xmlns:a16="http://schemas.microsoft.com/office/drawing/2014/main" id="{F7A94C51-4D89-42B8-A8DE-276B8105F83E}"/>
              </a:ext>
            </a:extLst>
          </p:cNvPr>
          <p:cNvCxnSpPr/>
          <p:nvPr userDrawn="1"/>
        </p:nvCxnSpPr>
        <p:spPr>
          <a:xfrm flipV="1">
            <a:off x="-9236" y="748145"/>
            <a:ext cx="12193200" cy="1183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="" xmlns:a16="http://schemas.microsoft.com/office/drawing/2014/main" id="{5D959706-699C-4D8B-995D-231CC22B789C}"/>
              </a:ext>
            </a:extLst>
          </p:cNvPr>
          <p:cNvCxnSpPr/>
          <p:nvPr userDrawn="1"/>
        </p:nvCxnSpPr>
        <p:spPr>
          <a:xfrm>
            <a:off x="-9236" y="14402"/>
            <a:ext cx="121932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="" xmlns:a16="http://schemas.microsoft.com/office/drawing/2014/main" id="{1DD35D89-B31A-41C5-AECE-ECE19EEAC47D}"/>
              </a:ext>
            </a:extLst>
          </p:cNvPr>
          <p:cNvCxnSpPr/>
          <p:nvPr userDrawn="1"/>
        </p:nvCxnSpPr>
        <p:spPr>
          <a:xfrm>
            <a:off x="0" y="6330431"/>
            <a:ext cx="121932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690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="" xmlns:a16="http://schemas.microsoft.com/office/drawing/2014/main" id="{2AF29102-1556-4FCF-B17B-89DD3001E0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="" xmlns:a16="http://schemas.microsoft.com/office/drawing/2014/main" id="{F7A94C51-4D89-42B8-A8DE-276B8105F83E}"/>
              </a:ext>
            </a:extLst>
          </p:cNvPr>
          <p:cNvCxnSpPr/>
          <p:nvPr userDrawn="1"/>
        </p:nvCxnSpPr>
        <p:spPr>
          <a:xfrm flipV="1">
            <a:off x="-9236" y="748145"/>
            <a:ext cx="12193200" cy="1183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="" xmlns:a16="http://schemas.microsoft.com/office/drawing/2014/main" id="{5D959706-699C-4D8B-995D-231CC22B789C}"/>
              </a:ext>
            </a:extLst>
          </p:cNvPr>
          <p:cNvCxnSpPr/>
          <p:nvPr userDrawn="1"/>
        </p:nvCxnSpPr>
        <p:spPr>
          <a:xfrm>
            <a:off x="-9236" y="14402"/>
            <a:ext cx="121932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/>
          <p:cNvSpPr/>
          <p:nvPr userDrawn="1"/>
        </p:nvSpPr>
        <p:spPr>
          <a:xfrm>
            <a:off x="0" y="5783556"/>
            <a:ext cx="12192000" cy="546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r Verbinder 11">
            <a:extLst>
              <a:ext uri="{FF2B5EF4-FFF2-40B4-BE49-F238E27FC236}">
                <a16:creationId xmlns="" xmlns:a16="http://schemas.microsoft.com/office/drawing/2014/main" id="{1DD35D89-B31A-41C5-AECE-ECE19EEAC47D}"/>
              </a:ext>
            </a:extLst>
          </p:cNvPr>
          <p:cNvCxnSpPr/>
          <p:nvPr userDrawn="1"/>
        </p:nvCxnSpPr>
        <p:spPr>
          <a:xfrm>
            <a:off x="0" y="6330431"/>
            <a:ext cx="121932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11">
            <a:extLst>
              <a:ext uri="{FF2B5EF4-FFF2-40B4-BE49-F238E27FC236}">
                <a16:creationId xmlns="" xmlns:a16="http://schemas.microsoft.com/office/drawing/2014/main" id="{1DD35D89-B31A-41C5-AECE-ECE19EEAC47D}"/>
              </a:ext>
            </a:extLst>
          </p:cNvPr>
          <p:cNvCxnSpPr/>
          <p:nvPr userDrawn="1"/>
        </p:nvCxnSpPr>
        <p:spPr>
          <a:xfrm>
            <a:off x="0" y="5769153"/>
            <a:ext cx="121932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="" xmlns:a16="http://schemas.microsoft.com/office/drawing/2014/main" id="{0CAE9E76-68DE-4A19-B2F1-46F10DB10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836FE9CF-ACCA-4513-8CBC-4744C0C02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6A2736C3-EA6F-4216-A580-E40296ECA1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eta Offc Normal" charset="0"/>
                <a:ea typeface="Meta Offc Normal" charset="0"/>
                <a:cs typeface="Meta Offc Normal" charset="0"/>
              </a:defRPr>
            </a:lvl1pPr>
          </a:lstStyle>
          <a:p>
            <a:fld id="{F93E2192-9F0D-4761-B0A0-CC7D3EC9C65B}" type="datetimeFigureOut">
              <a:rPr lang="de-DE" smtClean="0"/>
              <a:pPr/>
              <a:t>30.07.20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90E65D22-DD3F-4873-BE14-0CBA3EFFA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eta Offc Normal" charset="0"/>
                <a:ea typeface="Meta Offc Normal" charset="0"/>
                <a:cs typeface="Meta Offc Normal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E183ADCE-413D-434A-810F-75B2CD1F2A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eta Offc Normal" charset="0"/>
                <a:ea typeface="Meta Offc Normal" charset="0"/>
                <a:cs typeface="Meta Offc Normal" charset="0"/>
              </a:defRPr>
            </a:lvl1pPr>
          </a:lstStyle>
          <a:p>
            <a:fld id="{2BBAA299-7480-4924-9B9D-B61B2D42B76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407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eta Offc Normal" charset="0"/>
          <a:ea typeface="Meta Offc Normal" charset="0"/>
          <a:cs typeface="Meta Offc Norm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feld 49">
            <a:extLst>
              <a:ext uri="{FF2B5EF4-FFF2-40B4-BE49-F238E27FC236}">
                <a16:creationId xmlns="" xmlns:a16="http://schemas.microsoft.com/office/drawing/2014/main" id="{9D1F50F1-8F59-4D6A-8650-E359CC4FD2CC}"/>
              </a:ext>
            </a:extLst>
          </p:cNvPr>
          <p:cNvSpPr txBox="1"/>
          <p:nvPr/>
        </p:nvSpPr>
        <p:spPr>
          <a:xfrm>
            <a:off x="205673" y="185626"/>
            <a:ext cx="8819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Meta Offc Bold" panose="020B0804030101020102" pitchFamily="34" charset="0"/>
                <a:cs typeface="Meta Offc Bold" panose="020B0804030101020102" pitchFamily="34" charset="0"/>
              </a:rPr>
              <a:t>Grafiküberschrift</a:t>
            </a:r>
            <a:endParaRPr lang="de-DE" sz="2000" dirty="0">
              <a:latin typeface="Meta Offc Bold" panose="020B0804030101020102" pitchFamily="34" charset="0"/>
              <a:cs typeface="Meta Offc Bold" panose="020B0804030101020102" pitchFamily="34" charset="0"/>
            </a:endParaRPr>
          </a:p>
        </p:txBody>
      </p:sp>
      <p:sp>
        <p:nvSpPr>
          <p:cNvPr id="23" name="Textfeld 16">
            <a:extLst>
              <a:ext uri="{FF2B5EF4-FFF2-40B4-BE49-F238E27FC236}">
                <a16:creationId xmlns="" xmlns:a16="http://schemas.microsoft.com/office/drawing/2014/main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6317956" y="6344847"/>
            <a:ext cx="58740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</a:pPr>
            <a:r>
              <a:rPr lang="de-DE" sz="900" kern="1200" dirty="0">
                <a:solidFill>
                  <a:srgbClr val="000000"/>
                </a:solidFill>
                <a:effectLst/>
                <a:latin typeface="Meta Serif Offc" panose="02010504050101020102" pitchFamily="2" charset="0"/>
                <a:ea typeface="Times New Roman" panose="02020603050405020304" pitchFamily="18" charset="0"/>
                <a:cs typeface="Meta Serif Offc" panose="02010504050101020102" pitchFamily="2" charset="0"/>
              </a:rPr>
              <a:t>Quelle: Umweltbundesamt</a:t>
            </a:r>
            <a:endParaRPr lang="de-DE" sz="900" dirty="0">
              <a:effectLst/>
              <a:latin typeface="Meta Serif Offc" panose="02010504050101020102" pitchFamily="2" charset="0"/>
              <a:ea typeface="Times New Roman" panose="02020603050405020304" pitchFamily="18" charset="0"/>
              <a:cs typeface="Meta Serif Offc" panose="02010504050101020102" pitchFamily="2" charset="0"/>
            </a:endParaRPr>
          </a:p>
        </p:txBody>
      </p:sp>
      <p:sp>
        <p:nvSpPr>
          <p:cNvPr id="24" name="Textfeld 16">
            <a:extLst>
              <a:ext uri="{FF2B5EF4-FFF2-40B4-BE49-F238E27FC236}">
                <a16:creationId xmlns="" xmlns:a16="http://schemas.microsoft.com/office/drawing/2014/main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0" y="6344847"/>
            <a:ext cx="59828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de-DE" sz="900" kern="1200" dirty="0" smtClean="0">
                <a:solidFill>
                  <a:srgbClr val="000000"/>
                </a:solidFill>
                <a:effectLst/>
                <a:latin typeface="Meta Offc Normal" charset="0"/>
                <a:ea typeface="Meta Offc Normal" charset="0"/>
                <a:cs typeface="Meta Offc Normal" charset="0"/>
              </a:rPr>
              <a:t>* Platz für Fußnoten/Anmerkungen/Erklärungen </a:t>
            </a:r>
            <a:endParaRPr lang="de-DE" sz="900" dirty="0">
              <a:effectLst/>
              <a:latin typeface="Meta Offc Normal" charset="0"/>
              <a:ea typeface="Meta Offc Normal" charset="0"/>
              <a:cs typeface="Meta Offc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08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feld 49">
            <a:extLst>
              <a:ext uri="{FF2B5EF4-FFF2-40B4-BE49-F238E27FC236}">
                <a16:creationId xmlns="" xmlns:a16="http://schemas.microsoft.com/office/drawing/2014/main" id="{9D1F50F1-8F59-4D6A-8650-E359CC4FD2CC}"/>
              </a:ext>
            </a:extLst>
          </p:cNvPr>
          <p:cNvSpPr txBox="1"/>
          <p:nvPr/>
        </p:nvSpPr>
        <p:spPr>
          <a:xfrm>
            <a:off x="205673" y="52716"/>
            <a:ext cx="8819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Meta Offc Bold" panose="020B0804030101020102" pitchFamily="34" charset="0"/>
                <a:cs typeface="Meta Offc Bold" panose="020B0804030101020102" pitchFamily="34" charset="0"/>
              </a:rPr>
              <a:t>Grafiküberschrift</a:t>
            </a:r>
          </a:p>
          <a:p>
            <a:r>
              <a:rPr lang="de-DE" sz="2000" dirty="0" smtClean="0">
                <a:latin typeface="Meta Offc Bold" panose="020B0804030101020102" pitchFamily="34" charset="0"/>
                <a:cs typeface="Meta Offc Bold" panose="020B0804030101020102" pitchFamily="34" charset="0"/>
              </a:rPr>
              <a:t>(zweizeilig)</a:t>
            </a:r>
            <a:endParaRPr lang="de-DE" sz="2000" dirty="0">
              <a:latin typeface="Meta Offc Bold" panose="020B0804030101020102" pitchFamily="34" charset="0"/>
              <a:cs typeface="Meta Offc Bold" panose="020B0804030101020102" pitchFamily="34" charset="0"/>
            </a:endParaRPr>
          </a:p>
        </p:txBody>
      </p:sp>
      <p:sp>
        <p:nvSpPr>
          <p:cNvPr id="23" name="Textfeld 16">
            <a:extLst>
              <a:ext uri="{FF2B5EF4-FFF2-40B4-BE49-F238E27FC236}">
                <a16:creationId xmlns="" xmlns:a16="http://schemas.microsoft.com/office/drawing/2014/main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6317956" y="6344847"/>
            <a:ext cx="58740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</a:pPr>
            <a:r>
              <a:rPr lang="de-DE" sz="900" kern="1200" dirty="0">
                <a:solidFill>
                  <a:srgbClr val="000000"/>
                </a:solidFill>
                <a:effectLst/>
                <a:latin typeface="Meta Serif Offc" panose="02010504050101020102" pitchFamily="2" charset="0"/>
                <a:ea typeface="Times New Roman" panose="02020603050405020304" pitchFamily="18" charset="0"/>
                <a:cs typeface="Meta Serif Offc" panose="02010504050101020102" pitchFamily="2" charset="0"/>
              </a:rPr>
              <a:t>Quelle: Umweltbundesamt</a:t>
            </a:r>
            <a:endParaRPr lang="de-DE" sz="900" dirty="0">
              <a:effectLst/>
              <a:latin typeface="Meta Serif Offc" panose="02010504050101020102" pitchFamily="2" charset="0"/>
              <a:ea typeface="Times New Roman" panose="02020603050405020304" pitchFamily="18" charset="0"/>
              <a:cs typeface="Meta Serif Offc" panose="02010504050101020102" pitchFamily="2" charset="0"/>
            </a:endParaRPr>
          </a:p>
        </p:txBody>
      </p:sp>
      <p:sp>
        <p:nvSpPr>
          <p:cNvPr id="24" name="Textfeld 16">
            <a:extLst>
              <a:ext uri="{FF2B5EF4-FFF2-40B4-BE49-F238E27FC236}">
                <a16:creationId xmlns="" xmlns:a16="http://schemas.microsoft.com/office/drawing/2014/main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0" y="6344847"/>
            <a:ext cx="59828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de-DE" sz="900" kern="1200" dirty="0" smtClean="0">
                <a:solidFill>
                  <a:srgbClr val="000000"/>
                </a:solidFill>
                <a:effectLst/>
                <a:latin typeface="Meta Offc Normal" charset="0"/>
                <a:ea typeface="Meta Offc Normal" charset="0"/>
                <a:cs typeface="Meta Offc Normal" charset="0"/>
              </a:rPr>
              <a:t>* Platz für Fußnoten/Anmerkungen/Erklärungen </a:t>
            </a:r>
            <a:endParaRPr lang="de-DE" sz="900" dirty="0">
              <a:effectLst/>
              <a:latin typeface="Meta Offc Normal" charset="0"/>
              <a:ea typeface="Meta Offc Normal" charset="0"/>
              <a:cs typeface="Meta Offc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358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feld 49">
            <a:extLst>
              <a:ext uri="{FF2B5EF4-FFF2-40B4-BE49-F238E27FC236}">
                <a16:creationId xmlns="" xmlns:a16="http://schemas.microsoft.com/office/drawing/2014/main" id="{9D1F50F1-8F59-4D6A-8650-E359CC4FD2CC}"/>
              </a:ext>
            </a:extLst>
          </p:cNvPr>
          <p:cNvSpPr txBox="1"/>
          <p:nvPr/>
        </p:nvSpPr>
        <p:spPr>
          <a:xfrm>
            <a:off x="205673" y="67288"/>
            <a:ext cx="8819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Meta Offc Bold" panose="020B0804030101020102" pitchFamily="34" charset="0"/>
                <a:cs typeface="Meta Offc Bold" panose="020B0804030101020102" pitchFamily="34" charset="0"/>
              </a:rPr>
              <a:t>Grafiküberschrift</a:t>
            </a:r>
            <a:endParaRPr lang="de-DE" sz="2000" dirty="0">
              <a:latin typeface="Meta Offc Bold" panose="020B0804030101020102" pitchFamily="34" charset="0"/>
              <a:cs typeface="Meta Offc Bold" panose="020B0804030101020102" pitchFamily="34" charset="0"/>
            </a:endParaRPr>
          </a:p>
        </p:txBody>
      </p:sp>
      <p:sp>
        <p:nvSpPr>
          <p:cNvPr id="23" name="Textfeld 16">
            <a:extLst>
              <a:ext uri="{FF2B5EF4-FFF2-40B4-BE49-F238E27FC236}">
                <a16:creationId xmlns="" xmlns:a16="http://schemas.microsoft.com/office/drawing/2014/main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6317956" y="6344847"/>
            <a:ext cx="58740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</a:pPr>
            <a:r>
              <a:rPr lang="de-DE" sz="900" kern="1200" dirty="0">
                <a:solidFill>
                  <a:srgbClr val="000000"/>
                </a:solidFill>
                <a:effectLst/>
                <a:latin typeface="Meta Serif Offc" panose="02010504050101020102" pitchFamily="2" charset="0"/>
                <a:ea typeface="Times New Roman" panose="02020603050405020304" pitchFamily="18" charset="0"/>
                <a:cs typeface="Meta Serif Offc" panose="02010504050101020102" pitchFamily="2" charset="0"/>
              </a:rPr>
              <a:t>Quelle: Umweltbundesamt</a:t>
            </a:r>
            <a:endParaRPr lang="de-DE" sz="900" dirty="0">
              <a:effectLst/>
              <a:latin typeface="Meta Serif Offc" panose="02010504050101020102" pitchFamily="2" charset="0"/>
              <a:ea typeface="Times New Roman" panose="02020603050405020304" pitchFamily="18" charset="0"/>
              <a:cs typeface="Meta Serif Offc" panose="02010504050101020102" pitchFamily="2" charset="0"/>
            </a:endParaRPr>
          </a:p>
        </p:txBody>
      </p:sp>
      <p:sp>
        <p:nvSpPr>
          <p:cNvPr id="24" name="Textfeld 16">
            <a:extLst>
              <a:ext uri="{FF2B5EF4-FFF2-40B4-BE49-F238E27FC236}">
                <a16:creationId xmlns="" xmlns:a16="http://schemas.microsoft.com/office/drawing/2014/main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0" y="6344847"/>
            <a:ext cx="59828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de-DE" sz="900" kern="1200" dirty="0" smtClean="0">
                <a:solidFill>
                  <a:srgbClr val="000000"/>
                </a:solidFill>
                <a:effectLst/>
                <a:latin typeface="Meta Offc Normal" charset="0"/>
                <a:ea typeface="Meta Offc Normal" charset="0"/>
                <a:cs typeface="Meta Offc Normal" charset="0"/>
              </a:rPr>
              <a:t>* Platz für Fußnoten/Anmerkungen/Erklärungen </a:t>
            </a:r>
            <a:endParaRPr lang="de-DE" sz="900" dirty="0">
              <a:effectLst/>
              <a:latin typeface="Meta Offc Normal" charset="0"/>
              <a:ea typeface="Meta Offc Normal" charset="0"/>
              <a:cs typeface="Meta Offc Normal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="" xmlns:a16="http://schemas.microsoft.com/office/drawing/2014/main" id="{9D1F50F1-8F59-4D6A-8650-E359CC4FD2CC}"/>
              </a:ext>
            </a:extLst>
          </p:cNvPr>
          <p:cNvSpPr txBox="1"/>
          <p:nvPr/>
        </p:nvSpPr>
        <p:spPr>
          <a:xfrm>
            <a:off x="205673" y="423973"/>
            <a:ext cx="88195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latin typeface="Meta Offc Bold" panose="020B0804030101020102" pitchFamily="34" charset="0"/>
                <a:cs typeface="Meta Offc Bold" panose="020B0804030101020102" pitchFamily="34" charset="0"/>
              </a:rPr>
              <a:t>Grafikunterüberschrift</a:t>
            </a:r>
            <a:endParaRPr lang="de-DE" sz="1500" dirty="0">
              <a:latin typeface="Meta Offc Bold" panose="020B0804030101020102" pitchFamily="34" charset="0"/>
              <a:cs typeface="Meta Offc Bold" panose="020B080403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828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="" xmlns:a16="http://schemas.microsoft.com/office/drawing/2014/main" id="{9D1F50F1-8F59-4D6A-8650-E359CC4FD2CC}"/>
              </a:ext>
            </a:extLst>
          </p:cNvPr>
          <p:cNvSpPr txBox="1"/>
          <p:nvPr/>
        </p:nvSpPr>
        <p:spPr>
          <a:xfrm>
            <a:off x="205673" y="185626"/>
            <a:ext cx="8819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Meta Offc Bold" panose="020B0804030101020102" pitchFamily="34" charset="0"/>
                <a:cs typeface="Meta Offc Bold" panose="020B0804030101020102" pitchFamily="34" charset="0"/>
              </a:rPr>
              <a:t>Grafiküberschrift</a:t>
            </a:r>
            <a:endParaRPr lang="de-DE" sz="2000" dirty="0">
              <a:latin typeface="Meta Offc Bold" panose="020B0804030101020102" pitchFamily="34" charset="0"/>
              <a:cs typeface="Meta Offc Bold" panose="020B0804030101020102" pitchFamily="34" charset="0"/>
            </a:endParaRPr>
          </a:p>
        </p:txBody>
      </p:sp>
      <p:sp>
        <p:nvSpPr>
          <p:cNvPr id="6" name="Textfeld 16">
            <a:extLst>
              <a:ext uri="{FF2B5EF4-FFF2-40B4-BE49-F238E27FC236}">
                <a16:creationId xmlns="" xmlns:a16="http://schemas.microsoft.com/office/drawing/2014/main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6317956" y="6344847"/>
            <a:ext cx="58740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</a:pPr>
            <a:r>
              <a:rPr lang="de-DE" sz="900" kern="1200" dirty="0">
                <a:solidFill>
                  <a:srgbClr val="000000"/>
                </a:solidFill>
                <a:effectLst/>
                <a:latin typeface="Meta Serif Offc" panose="02010504050101020102" pitchFamily="2" charset="0"/>
                <a:ea typeface="Times New Roman" panose="02020603050405020304" pitchFamily="18" charset="0"/>
                <a:cs typeface="Meta Serif Offc" panose="02010504050101020102" pitchFamily="2" charset="0"/>
              </a:rPr>
              <a:t>Quelle: Umweltbundesamt</a:t>
            </a:r>
            <a:endParaRPr lang="de-DE" sz="900" dirty="0">
              <a:effectLst/>
              <a:latin typeface="Meta Serif Offc" panose="02010504050101020102" pitchFamily="2" charset="0"/>
              <a:ea typeface="Times New Roman" panose="02020603050405020304" pitchFamily="18" charset="0"/>
              <a:cs typeface="Meta Serif Offc" panose="02010504050101020102" pitchFamily="2" charset="0"/>
            </a:endParaRPr>
          </a:p>
        </p:txBody>
      </p:sp>
      <p:sp>
        <p:nvSpPr>
          <p:cNvPr id="7" name="Textfeld 16">
            <a:extLst>
              <a:ext uri="{FF2B5EF4-FFF2-40B4-BE49-F238E27FC236}">
                <a16:creationId xmlns="" xmlns:a16="http://schemas.microsoft.com/office/drawing/2014/main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0" y="6344847"/>
            <a:ext cx="59828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de-DE" sz="900" kern="1200" dirty="0" smtClean="0">
                <a:solidFill>
                  <a:srgbClr val="000000"/>
                </a:solidFill>
                <a:effectLst/>
                <a:latin typeface="Meta Offc Normal" charset="0"/>
                <a:ea typeface="Meta Offc Normal" charset="0"/>
                <a:cs typeface="Meta Offc Normal" charset="0"/>
              </a:rPr>
              <a:t>* Platz für Fußnoten/Anmerkungen/Erklärungen </a:t>
            </a:r>
            <a:endParaRPr lang="de-DE" sz="900" dirty="0">
              <a:effectLst/>
              <a:latin typeface="Meta Offc Normal" charset="0"/>
              <a:ea typeface="Meta Offc Normal" charset="0"/>
              <a:cs typeface="Meta Offc Normal" charset="0"/>
            </a:endParaRPr>
          </a:p>
        </p:txBody>
      </p:sp>
      <p:sp>
        <p:nvSpPr>
          <p:cNvPr id="8" name="Textfeld 16">
            <a:extLst>
              <a:ext uri="{FF2B5EF4-FFF2-40B4-BE49-F238E27FC236}">
                <a16:creationId xmlns="" xmlns:a16="http://schemas.microsoft.com/office/drawing/2014/main" id="{A8C4B669-E5D3-447B-95ED-BAA9B530D70C}"/>
              </a:ext>
            </a:extLst>
          </p:cNvPr>
          <p:cNvSpPr txBox="1">
            <a:spLocks/>
          </p:cNvSpPr>
          <p:nvPr/>
        </p:nvSpPr>
        <p:spPr>
          <a:xfrm>
            <a:off x="327546" y="5828505"/>
            <a:ext cx="11532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de-DE" sz="1200" kern="1200" dirty="0" smtClean="0">
                <a:effectLst/>
                <a:latin typeface="Meta Offc Normal" charset="0"/>
                <a:ea typeface="Meta Offc Normal" charset="0"/>
                <a:cs typeface="Meta Offc Normal" charset="0"/>
              </a:rPr>
              <a:t>Hier kann eine Legende eingefügt werden. Sollte dafür mehr Platz notwendig sein, dann im Master die weiße Fläche erweitern und den oberen Strich entsprechend verschieben.</a:t>
            </a:r>
            <a:endParaRPr lang="de-DE" sz="1200" dirty="0">
              <a:effectLst/>
              <a:latin typeface="Meta Offc Normal" charset="0"/>
              <a:ea typeface="Meta Offc Normal" charset="0"/>
              <a:cs typeface="Meta Offc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480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Macintosh PowerPoint</Application>
  <PresentationFormat>Breitbild</PresentationFormat>
  <Paragraphs>15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Calibri</vt:lpstr>
      <vt:lpstr>Meta Offc Bold</vt:lpstr>
      <vt:lpstr>Meta Offc Normal</vt:lpstr>
      <vt:lpstr>Meta Serif Offc</vt:lpstr>
      <vt:lpstr>Times New Roman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Helmecke, Manuela</dc:creator>
  <cp:lastModifiedBy>Susanne Kambor</cp:lastModifiedBy>
  <cp:revision>16</cp:revision>
  <dcterms:created xsi:type="dcterms:W3CDTF">2020-07-29T11:16:21Z</dcterms:created>
  <dcterms:modified xsi:type="dcterms:W3CDTF">2020-07-30T07:30:37Z</dcterms:modified>
</cp:coreProperties>
</file>