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6" r:id="rId5"/>
    <p:sldMasterId id="2147483669" r:id="rId6"/>
    <p:sldMasterId id="2147483672" r:id="rId7"/>
  </p:sldMasterIdLst>
  <p:sldIdLst>
    <p:sldId id="273" r:id="rId8"/>
    <p:sldId id="274" r:id="rId9"/>
  </p:sldIdLst>
  <p:sldSz cx="10691813" cy="7559675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D"/>
    <a:srgbClr val="CE1F5E"/>
    <a:srgbClr val="F6E6E9"/>
    <a:srgbClr val="ECE0F2"/>
    <a:srgbClr val="FFF2D7"/>
    <a:srgbClr val="E1F1FF"/>
    <a:srgbClr val="E8F6E0"/>
    <a:srgbClr val="D6D6D7"/>
    <a:srgbClr val="83053C"/>
    <a:srgbClr val="E8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2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 + Kla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12" hasCustomPrompt="1"/>
          </p:nvPr>
        </p:nvSpPr>
        <p:spPr>
          <a:xfrm>
            <a:off x="7092000" y="144001"/>
            <a:ext cx="3455988" cy="297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Titelbild durch Klicken auf Symbol hinzufügen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3197507"/>
            <a:ext cx="3454400" cy="42164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8739"/>
            <a:ext cx="2880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2969476"/>
            <a:ext cx="3456439" cy="1524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9" y="7094648"/>
            <a:ext cx="1520955" cy="234696"/>
          </a:xfrm>
          <a:prstGeom prst="rect">
            <a:avLst/>
          </a:prstGeom>
        </p:spPr>
      </p:pic>
      <p:grpSp>
        <p:nvGrpSpPr>
          <p:cNvPr id="15" name="Gruppieren 14"/>
          <p:cNvGrpSpPr>
            <a:grpSpLocks noChangeAspect="1"/>
          </p:cNvGrpSpPr>
          <p:nvPr userDrawn="1"/>
        </p:nvGrpSpPr>
        <p:grpSpPr>
          <a:xfrm>
            <a:off x="8890914" y="6686099"/>
            <a:ext cx="1440000" cy="873901"/>
            <a:chOff x="14785975" y="27160538"/>
            <a:chExt cx="5089525" cy="308935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85975" y="27160538"/>
              <a:ext cx="5089525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4785978" y="29740837"/>
              <a:ext cx="5086352" cy="50906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4785975" y="27195539"/>
              <a:ext cx="5086351" cy="254476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5427326" y="28502804"/>
              <a:ext cx="3803649" cy="544513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5427326" y="27812824"/>
              <a:ext cx="2582863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8276887" y="27730275"/>
              <a:ext cx="720726" cy="695326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0" y="3121876"/>
            <a:ext cx="3455988" cy="1746000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lnSpc>
                <a:spcPts val="20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Flyer Titel Headline</a:t>
            </a:r>
            <a:br>
              <a:rPr lang="de-DE" dirty="0"/>
            </a:br>
            <a:r>
              <a:rPr lang="de-DE" dirty="0" err="1"/>
              <a:t>Subline</a:t>
            </a:r>
            <a:r>
              <a:rPr lang="de-DE" dirty="0"/>
              <a:t> in </a:t>
            </a:r>
            <a:r>
              <a:rPr lang="de-DE" dirty="0" err="1"/>
              <a:t>regular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798000" y="668338"/>
            <a:ext cx="2988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4"/>
          </p:nvPr>
        </p:nvSpPr>
        <p:spPr>
          <a:xfrm>
            <a:off x="306388" y="4777626"/>
            <a:ext cx="2879725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8" y="6873615"/>
            <a:ext cx="2879725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01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2007" userDrawn="1">
          <p15:clr>
            <a:srgbClr val="FBAE40"/>
          </p15:clr>
        </p15:guide>
        <p15:guide id="3" pos="192" userDrawn="1">
          <p15:clr>
            <a:srgbClr val="FBAE40"/>
          </p15:clr>
        </p15:guide>
        <p15:guide id="4" orient="horz" pos="4513" userDrawn="1">
          <p15:clr>
            <a:srgbClr val="FBAE40"/>
          </p15:clr>
        </p15:guide>
        <p15:guide id="5" pos="2392" userDrawn="1">
          <p15:clr>
            <a:srgbClr val="FBAE40"/>
          </p15:clr>
        </p15:guide>
        <p15:guide id="6" pos="42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9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7506000" y="669599"/>
            <a:ext cx="2880000" cy="64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7" y="6873615"/>
            <a:ext cx="2988000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0" y="4777200"/>
            <a:ext cx="3294063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89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  <p15:guide id="3" pos="2075" userDrawn="1">
          <p15:clr>
            <a:srgbClr val="FBAE40"/>
          </p15:clr>
        </p15:guide>
        <p15:guide id="4" pos="192" userDrawn="1">
          <p15:clr>
            <a:srgbClr val="FBAE40"/>
          </p15:clr>
        </p15:guide>
        <p15:guide id="5" pos="4728" userDrawn="1">
          <p15:clr>
            <a:srgbClr val="FBAE40"/>
          </p15:clr>
        </p15:guide>
        <p15:guide id="6" pos="6543" userDrawn="1">
          <p15:clr>
            <a:srgbClr val="FBAE40"/>
          </p15:clr>
        </p15:guide>
        <p15:guide id="7" pos="2460" userDrawn="1">
          <p15:clr>
            <a:srgbClr val="FBAE40"/>
          </p15:clr>
        </p15:guide>
        <p15:guide id="8" pos="4343" userDrawn="1">
          <p15:clr>
            <a:srgbClr val="FBAE40"/>
          </p15:clr>
        </p15:guide>
        <p15:guide id="9" orient="horz" pos="408" userDrawn="1">
          <p15:clr>
            <a:srgbClr val="FBAE40"/>
          </p15:clr>
        </p15:guide>
        <p15:guide id="10" orient="horz" pos="451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 + Kla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12" hasCustomPrompt="1"/>
          </p:nvPr>
        </p:nvSpPr>
        <p:spPr>
          <a:xfrm>
            <a:off x="7092000" y="144001"/>
            <a:ext cx="3455988" cy="297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Titelbild durch Klicken auf Symbol hinzufügen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3197507"/>
            <a:ext cx="3454400" cy="42164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8739"/>
            <a:ext cx="2880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2969476"/>
            <a:ext cx="3456439" cy="1524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9" y="7094648"/>
            <a:ext cx="1520955" cy="234696"/>
          </a:xfrm>
          <a:prstGeom prst="rect">
            <a:avLst/>
          </a:prstGeom>
        </p:spPr>
      </p:pic>
      <p:grpSp>
        <p:nvGrpSpPr>
          <p:cNvPr id="15" name="Gruppieren 14"/>
          <p:cNvGrpSpPr>
            <a:grpSpLocks noChangeAspect="1"/>
          </p:cNvGrpSpPr>
          <p:nvPr userDrawn="1"/>
        </p:nvGrpSpPr>
        <p:grpSpPr>
          <a:xfrm>
            <a:off x="8890914" y="6686099"/>
            <a:ext cx="1440000" cy="873901"/>
            <a:chOff x="14785975" y="27160538"/>
            <a:chExt cx="5089525" cy="308935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85975" y="27160538"/>
              <a:ext cx="5089525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4785978" y="29740837"/>
              <a:ext cx="5086352" cy="50906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4785975" y="27195539"/>
              <a:ext cx="5086351" cy="2544761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5427326" y="28502804"/>
              <a:ext cx="3803649" cy="544513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5427326" y="27812824"/>
              <a:ext cx="2582863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8276887" y="27730275"/>
              <a:ext cx="720726" cy="695326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0" y="3121876"/>
            <a:ext cx="3455988" cy="1746000"/>
          </a:xfrm>
          <a:solidFill>
            <a:schemeClr val="accent5"/>
          </a:solidFill>
        </p:spPr>
        <p:txBody>
          <a:bodyPr lIns="252000" tIns="252000" rIns="252000" bIns="252000"/>
          <a:lstStyle>
            <a:lvl1pPr>
              <a:lnSpc>
                <a:spcPts val="20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Flyer Titel Headline</a:t>
            </a:r>
            <a:br>
              <a:rPr lang="de-DE" dirty="0"/>
            </a:br>
            <a:r>
              <a:rPr lang="de-DE" dirty="0" err="1"/>
              <a:t>Subline</a:t>
            </a:r>
            <a:r>
              <a:rPr lang="de-DE" dirty="0"/>
              <a:t> in </a:t>
            </a:r>
            <a:r>
              <a:rPr lang="de-DE" dirty="0" err="1"/>
              <a:t>regular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798000" y="668338"/>
            <a:ext cx="2988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4"/>
          </p:nvPr>
        </p:nvSpPr>
        <p:spPr>
          <a:xfrm>
            <a:off x="306388" y="4777626"/>
            <a:ext cx="2879725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8" y="6873615"/>
            <a:ext cx="2879725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85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9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7506000" y="669599"/>
            <a:ext cx="2880000" cy="64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7" y="6873615"/>
            <a:ext cx="2988000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0" y="4777200"/>
            <a:ext cx="3294063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 + Kla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12" hasCustomPrompt="1"/>
          </p:nvPr>
        </p:nvSpPr>
        <p:spPr>
          <a:xfrm>
            <a:off x="7092000" y="144001"/>
            <a:ext cx="3455988" cy="297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Titelbild durch Klicken auf Symbol hinzufügen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3197507"/>
            <a:ext cx="3454400" cy="42164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8739"/>
            <a:ext cx="2880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2969476"/>
            <a:ext cx="3456439" cy="1524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9" y="7094648"/>
            <a:ext cx="1520955" cy="234696"/>
          </a:xfrm>
          <a:prstGeom prst="rect">
            <a:avLst/>
          </a:prstGeom>
        </p:spPr>
      </p:pic>
      <p:grpSp>
        <p:nvGrpSpPr>
          <p:cNvPr id="15" name="Gruppieren 14"/>
          <p:cNvGrpSpPr>
            <a:grpSpLocks noChangeAspect="1"/>
          </p:cNvGrpSpPr>
          <p:nvPr userDrawn="1"/>
        </p:nvGrpSpPr>
        <p:grpSpPr>
          <a:xfrm>
            <a:off x="8890914" y="6686099"/>
            <a:ext cx="1440000" cy="873901"/>
            <a:chOff x="14785975" y="27160538"/>
            <a:chExt cx="5089525" cy="308935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85975" y="27160538"/>
              <a:ext cx="5089525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4785978" y="29740837"/>
              <a:ext cx="5086352" cy="50906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4785975" y="27195539"/>
              <a:ext cx="5086351" cy="2544761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5427326" y="28502804"/>
              <a:ext cx="3803649" cy="544513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5427326" y="27812824"/>
              <a:ext cx="2582863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8276887" y="27730275"/>
              <a:ext cx="720726" cy="695326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0" y="3121876"/>
            <a:ext cx="3455988" cy="1746000"/>
          </a:xfrm>
          <a:solidFill>
            <a:schemeClr val="accent4"/>
          </a:solidFill>
        </p:spPr>
        <p:txBody>
          <a:bodyPr lIns="252000" tIns="252000" rIns="252000" bIns="252000"/>
          <a:lstStyle>
            <a:lvl1pPr>
              <a:lnSpc>
                <a:spcPts val="20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Flyer Titel Headline</a:t>
            </a:r>
            <a:br>
              <a:rPr lang="de-DE" dirty="0"/>
            </a:br>
            <a:r>
              <a:rPr lang="de-DE" dirty="0" err="1"/>
              <a:t>Subline</a:t>
            </a:r>
            <a:r>
              <a:rPr lang="de-DE" dirty="0"/>
              <a:t> in </a:t>
            </a:r>
            <a:r>
              <a:rPr lang="de-DE" dirty="0" err="1"/>
              <a:t>regular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798000" y="668338"/>
            <a:ext cx="2988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4"/>
          </p:nvPr>
        </p:nvSpPr>
        <p:spPr>
          <a:xfrm>
            <a:off x="306388" y="4777626"/>
            <a:ext cx="2879725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8" y="6873615"/>
            <a:ext cx="2879725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961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9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7506000" y="669599"/>
            <a:ext cx="2880000" cy="64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7" y="6873615"/>
            <a:ext cx="2988000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0" y="4777200"/>
            <a:ext cx="3294063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98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ßen + Kla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/>
          <p:cNvSpPr>
            <a:spLocks noGrp="1"/>
          </p:cNvSpPr>
          <p:nvPr>
            <p:ph type="pic" sz="quarter" idx="12" hasCustomPrompt="1"/>
          </p:nvPr>
        </p:nvSpPr>
        <p:spPr>
          <a:xfrm>
            <a:off x="7092000" y="144001"/>
            <a:ext cx="3455988" cy="297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Titelbild durch Klicken auf Symbol hinzufügen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3197507"/>
            <a:ext cx="3454400" cy="42164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8739"/>
            <a:ext cx="2880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2969476"/>
            <a:ext cx="3456439" cy="1524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99" y="7094648"/>
            <a:ext cx="1520955" cy="234696"/>
          </a:xfrm>
          <a:prstGeom prst="rect">
            <a:avLst/>
          </a:prstGeom>
        </p:spPr>
      </p:pic>
      <p:grpSp>
        <p:nvGrpSpPr>
          <p:cNvPr id="15" name="Gruppieren 14"/>
          <p:cNvGrpSpPr>
            <a:grpSpLocks noChangeAspect="1"/>
          </p:cNvGrpSpPr>
          <p:nvPr userDrawn="1"/>
        </p:nvGrpSpPr>
        <p:grpSpPr>
          <a:xfrm>
            <a:off x="8890914" y="6686099"/>
            <a:ext cx="1440000" cy="873901"/>
            <a:chOff x="14785975" y="27160538"/>
            <a:chExt cx="5089525" cy="308935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785975" y="27160538"/>
              <a:ext cx="5089525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4785978" y="29740837"/>
              <a:ext cx="5086352" cy="509060"/>
            </a:xfrm>
            <a:prstGeom prst="rect">
              <a:avLst/>
            </a:prstGeom>
            <a:solidFill>
              <a:srgbClr val="CE1F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4785975" y="27195539"/>
              <a:ext cx="5086351" cy="2544761"/>
            </a:xfrm>
            <a:prstGeom prst="rect">
              <a:avLst/>
            </a:prstGeom>
            <a:solidFill>
              <a:srgbClr val="83053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15427326" y="28502804"/>
              <a:ext cx="3803649" cy="544513"/>
            </a:xfrm>
            <a:custGeom>
              <a:avLst/>
              <a:gdLst/>
              <a:ahLst/>
              <a:cxnLst>
                <a:cxn ang="0">
                  <a:pos x="1200" y="168"/>
                </a:cxn>
                <a:cxn ang="0">
                  <a:pos x="1169" y="127"/>
                </a:cxn>
                <a:cxn ang="0">
                  <a:pos x="1196" y="50"/>
                </a:cxn>
                <a:cxn ang="0">
                  <a:pos x="1136" y="23"/>
                </a:cxn>
                <a:cxn ang="0">
                  <a:pos x="1121" y="75"/>
                </a:cxn>
                <a:cxn ang="0">
                  <a:pos x="990" y="47"/>
                </a:cxn>
                <a:cxn ang="0">
                  <a:pos x="925" y="50"/>
                </a:cxn>
                <a:cxn ang="0">
                  <a:pos x="958" y="109"/>
                </a:cxn>
                <a:cxn ang="0">
                  <a:pos x="996" y="107"/>
                </a:cxn>
                <a:cxn ang="0">
                  <a:pos x="1029" y="109"/>
                </a:cxn>
                <a:cxn ang="0">
                  <a:pos x="1066" y="107"/>
                </a:cxn>
                <a:cxn ang="0">
                  <a:pos x="1099" y="100"/>
                </a:cxn>
                <a:cxn ang="0">
                  <a:pos x="1024" y="67"/>
                </a:cxn>
                <a:cxn ang="0">
                  <a:pos x="837" y="147"/>
                </a:cxn>
                <a:cxn ang="0">
                  <a:pos x="852" y="114"/>
                </a:cxn>
                <a:cxn ang="0">
                  <a:pos x="892" y="91"/>
                </a:cxn>
                <a:cxn ang="0">
                  <a:pos x="800" y="81"/>
                </a:cxn>
                <a:cxn ang="0">
                  <a:pos x="847" y="94"/>
                </a:cxn>
                <a:cxn ang="0">
                  <a:pos x="826" y="171"/>
                </a:cxn>
                <a:cxn ang="0">
                  <a:pos x="892" y="169"/>
                </a:cxn>
                <a:cxn ang="0">
                  <a:pos x="681" y="83"/>
                </a:cxn>
                <a:cxn ang="0">
                  <a:pos x="737" y="135"/>
                </a:cxn>
                <a:cxn ang="0">
                  <a:pos x="681" y="163"/>
                </a:cxn>
                <a:cxn ang="0">
                  <a:pos x="741" y="98"/>
                </a:cxn>
                <a:cxn ang="0">
                  <a:pos x="729" y="72"/>
                </a:cxn>
                <a:cxn ang="0">
                  <a:pos x="727" y="47"/>
                </a:cxn>
                <a:cxn ang="0">
                  <a:pos x="612" y="99"/>
                </a:cxn>
                <a:cxn ang="0">
                  <a:pos x="588" y="105"/>
                </a:cxn>
                <a:cxn ang="0">
                  <a:pos x="661" y="83"/>
                </a:cxn>
                <a:cxn ang="0">
                  <a:pos x="610" y="172"/>
                </a:cxn>
                <a:cxn ang="0">
                  <a:pos x="610" y="146"/>
                </a:cxn>
                <a:cxn ang="0">
                  <a:pos x="622" y="119"/>
                </a:cxn>
                <a:cxn ang="0">
                  <a:pos x="452" y="109"/>
                </a:cxn>
                <a:cxn ang="0">
                  <a:pos x="529" y="0"/>
                </a:cxn>
                <a:cxn ang="0">
                  <a:pos x="465" y="47"/>
                </a:cxn>
                <a:cxn ang="0">
                  <a:pos x="499" y="155"/>
                </a:cxn>
                <a:cxn ang="0">
                  <a:pos x="529" y="0"/>
                </a:cxn>
                <a:cxn ang="0">
                  <a:pos x="313" y="50"/>
                </a:cxn>
                <a:cxn ang="0">
                  <a:pos x="319" y="169"/>
                </a:cxn>
                <a:cxn ang="0">
                  <a:pos x="357" y="84"/>
                </a:cxn>
                <a:cxn ang="0">
                  <a:pos x="393" y="169"/>
                </a:cxn>
                <a:cxn ang="0">
                  <a:pos x="352" y="47"/>
                </a:cxn>
                <a:cxn ang="0">
                  <a:pos x="225" y="169"/>
                </a:cxn>
                <a:cxn ang="0">
                  <a:pos x="219" y="50"/>
                </a:cxn>
                <a:cxn ang="0">
                  <a:pos x="182" y="135"/>
                </a:cxn>
                <a:cxn ang="0">
                  <a:pos x="146" y="50"/>
                </a:cxn>
                <a:cxn ang="0">
                  <a:pos x="186" y="172"/>
                </a:cxn>
                <a:cxn ang="0">
                  <a:pos x="48" y="72"/>
                </a:cxn>
                <a:cxn ang="0">
                  <a:pos x="50" y="32"/>
                </a:cxn>
                <a:cxn ang="0">
                  <a:pos x="57" y="143"/>
                </a:cxn>
                <a:cxn ang="0">
                  <a:pos x="55" y="98"/>
                </a:cxn>
                <a:cxn ang="0">
                  <a:pos x="89" y="81"/>
                </a:cxn>
                <a:cxn ang="0">
                  <a:pos x="0" y="7"/>
                </a:cxn>
              </a:cxnLst>
              <a:rect l="0" t="0" r="r" b="b"/>
              <a:pathLst>
                <a:path w="1200" h="172">
                  <a:moveTo>
                    <a:pt x="1136" y="130"/>
                  </a:moveTo>
                  <a:cubicBezTo>
                    <a:pt x="1136" y="157"/>
                    <a:pt x="1147" y="171"/>
                    <a:pt x="1175" y="171"/>
                  </a:cubicBezTo>
                  <a:cubicBezTo>
                    <a:pt x="1187" y="171"/>
                    <a:pt x="1197" y="169"/>
                    <a:pt x="1200" y="168"/>
                  </a:cubicBezTo>
                  <a:cubicBezTo>
                    <a:pt x="1200" y="142"/>
                    <a:pt x="1200" y="142"/>
                    <a:pt x="1200" y="142"/>
                  </a:cubicBezTo>
                  <a:cubicBezTo>
                    <a:pt x="1195" y="144"/>
                    <a:pt x="1189" y="145"/>
                    <a:pt x="1183" y="145"/>
                  </a:cubicBezTo>
                  <a:cubicBezTo>
                    <a:pt x="1173" y="145"/>
                    <a:pt x="1169" y="142"/>
                    <a:pt x="1169" y="127"/>
                  </a:cubicBezTo>
                  <a:cubicBezTo>
                    <a:pt x="1169" y="75"/>
                    <a:pt x="1169" y="75"/>
                    <a:pt x="1169" y="75"/>
                  </a:cubicBezTo>
                  <a:cubicBezTo>
                    <a:pt x="1196" y="75"/>
                    <a:pt x="1196" y="75"/>
                    <a:pt x="1196" y="75"/>
                  </a:cubicBezTo>
                  <a:cubicBezTo>
                    <a:pt x="1196" y="50"/>
                    <a:pt x="1196" y="50"/>
                    <a:pt x="1196" y="50"/>
                  </a:cubicBezTo>
                  <a:cubicBezTo>
                    <a:pt x="1169" y="50"/>
                    <a:pt x="1169" y="50"/>
                    <a:pt x="1169" y="50"/>
                  </a:cubicBezTo>
                  <a:cubicBezTo>
                    <a:pt x="1169" y="15"/>
                    <a:pt x="1169" y="15"/>
                    <a:pt x="1169" y="15"/>
                  </a:cubicBezTo>
                  <a:cubicBezTo>
                    <a:pt x="1151" y="16"/>
                    <a:pt x="1139" y="21"/>
                    <a:pt x="1136" y="23"/>
                  </a:cubicBezTo>
                  <a:cubicBezTo>
                    <a:pt x="1136" y="50"/>
                    <a:pt x="1136" y="50"/>
                    <a:pt x="1136" y="50"/>
                  </a:cubicBezTo>
                  <a:cubicBezTo>
                    <a:pt x="1121" y="50"/>
                    <a:pt x="1121" y="50"/>
                    <a:pt x="1121" y="50"/>
                  </a:cubicBezTo>
                  <a:cubicBezTo>
                    <a:pt x="1121" y="75"/>
                    <a:pt x="1121" y="75"/>
                    <a:pt x="1121" y="75"/>
                  </a:cubicBezTo>
                  <a:cubicBezTo>
                    <a:pt x="1136" y="75"/>
                    <a:pt x="1136" y="75"/>
                    <a:pt x="1136" y="75"/>
                  </a:cubicBezTo>
                  <a:lnTo>
                    <a:pt x="1136" y="130"/>
                  </a:lnTo>
                  <a:close/>
                  <a:moveTo>
                    <a:pt x="990" y="47"/>
                  </a:moveTo>
                  <a:cubicBezTo>
                    <a:pt x="973" y="47"/>
                    <a:pt x="960" y="56"/>
                    <a:pt x="955" y="66"/>
                  </a:cubicBezTo>
                  <a:cubicBezTo>
                    <a:pt x="955" y="63"/>
                    <a:pt x="954" y="54"/>
                    <a:pt x="953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169"/>
                    <a:pt x="925" y="169"/>
                    <a:pt x="925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8" y="109"/>
                    <a:pt x="958" y="109"/>
                    <a:pt x="958" y="109"/>
                  </a:cubicBezTo>
                  <a:cubicBezTo>
                    <a:pt x="958" y="83"/>
                    <a:pt x="966" y="74"/>
                    <a:pt x="980" y="74"/>
                  </a:cubicBezTo>
                  <a:cubicBezTo>
                    <a:pt x="987" y="74"/>
                    <a:pt x="991" y="78"/>
                    <a:pt x="994" y="84"/>
                  </a:cubicBezTo>
                  <a:cubicBezTo>
                    <a:pt x="996" y="89"/>
                    <a:pt x="996" y="95"/>
                    <a:pt x="996" y="107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1029" y="169"/>
                    <a:pt x="1029" y="169"/>
                    <a:pt x="1029" y="16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29" y="84"/>
                    <a:pt x="1036" y="74"/>
                    <a:pt x="1051" y="74"/>
                  </a:cubicBezTo>
                  <a:cubicBezTo>
                    <a:pt x="1058" y="74"/>
                    <a:pt x="1062" y="78"/>
                    <a:pt x="1064" y="84"/>
                  </a:cubicBezTo>
                  <a:cubicBezTo>
                    <a:pt x="1066" y="89"/>
                    <a:pt x="1066" y="95"/>
                    <a:pt x="1066" y="107"/>
                  </a:cubicBezTo>
                  <a:cubicBezTo>
                    <a:pt x="1066" y="169"/>
                    <a:pt x="1066" y="169"/>
                    <a:pt x="1066" y="169"/>
                  </a:cubicBezTo>
                  <a:cubicBezTo>
                    <a:pt x="1099" y="169"/>
                    <a:pt x="1099" y="169"/>
                    <a:pt x="1099" y="169"/>
                  </a:cubicBezTo>
                  <a:cubicBezTo>
                    <a:pt x="1099" y="100"/>
                    <a:pt x="1099" y="100"/>
                    <a:pt x="1099" y="100"/>
                  </a:cubicBezTo>
                  <a:cubicBezTo>
                    <a:pt x="1099" y="86"/>
                    <a:pt x="1098" y="76"/>
                    <a:pt x="1095" y="68"/>
                  </a:cubicBezTo>
                  <a:cubicBezTo>
                    <a:pt x="1089" y="53"/>
                    <a:pt x="1076" y="47"/>
                    <a:pt x="1060" y="47"/>
                  </a:cubicBezTo>
                  <a:cubicBezTo>
                    <a:pt x="1043" y="47"/>
                    <a:pt x="1030" y="57"/>
                    <a:pt x="1024" y="67"/>
                  </a:cubicBezTo>
                  <a:cubicBezTo>
                    <a:pt x="1019" y="53"/>
                    <a:pt x="1006" y="47"/>
                    <a:pt x="990" y="47"/>
                  </a:cubicBezTo>
                  <a:moveTo>
                    <a:pt x="859" y="126"/>
                  </a:moveTo>
                  <a:cubicBezTo>
                    <a:pt x="859" y="139"/>
                    <a:pt x="851" y="147"/>
                    <a:pt x="837" y="147"/>
                  </a:cubicBezTo>
                  <a:cubicBezTo>
                    <a:pt x="829" y="147"/>
                    <a:pt x="823" y="142"/>
                    <a:pt x="823" y="134"/>
                  </a:cubicBezTo>
                  <a:cubicBezTo>
                    <a:pt x="823" y="127"/>
                    <a:pt x="826" y="122"/>
                    <a:pt x="838" y="118"/>
                  </a:cubicBezTo>
                  <a:cubicBezTo>
                    <a:pt x="852" y="114"/>
                    <a:pt x="852" y="114"/>
                    <a:pt x="852" y="114"/>
                  </a:cubicBezTo>
                  <a:cubicBezTo>
                    <a:pt x="856" y="113"/>
                    <a:pt x="858" y="112"/>
                    <a:pt x="859" y="110"/>
                  </a:cubicBezTo>
                  <a:lnTo>
                    <a:pt x="859" y="126"/>
                  </a:lnTo>
                  <a:close/>
                  <a:moveTo>
                    <a:pt x="892" y="91"/>
                  </a:moveTo>
                  <a:cubicBezTo>
                    <a:pt x="892" y="58"/>
                    <a:pt x="874" y="47"/>
                    <a:pt x="845" y="47"/>
                  </a:cubicBezTo>
                  <a:cubicBezTo>
                    <a:pt x="827" y="47"/>
                    <a:pt x="811" y="50"/>
                    <a:pt x="800" y="55"/>
                  </a:cubicBezTo>
                  <a:cubicBezTo>
                    <a:pt x="800" y="81"/>
                    <a:pt x="800" y="81"/>
                    <a:pt x="800" y="81"/>
                  </a:cubicBezTo>
                  <a:cubicBezTo>
                    <a:pt x="810" y="77"/>
                    <a:pt x="827" y="73"/>
                    <a:pt x="843" y="73"/>
                  </a:cubicBezTo>
                  <a:cubicBezTo>
                    <a:pt x="854" y="73"/>
                    <a:pt x="859" y="77"/>
                    <a:pt x="859" y="83"/>
                  </a:cubicBezTo>
                  <a:cubicBezTo>
                    <a:pt x="859" y="89"/>
                    <a:pt x="856" y="92"/>
                    <a:pt x="847" y="94"/>
                  </a:cubicBezTo>
                  <a:cubicBezTo>
                    <a:pt x="828" y="99"/>
                    <a:pt x="828" y="99"/>
                    <a:pt x="828" y="99"/>
                  </a:cubicBezTo>
                  <a:cubicBezTo>
                    <a:pt x="800" y="106"/>
                    <a:pt x="790" y="119"/>
                    <a:pt x="790" y="137"/>
                  </a:cubicBezTo>
                  <a:cubicBezTo>
                    <a:pt x="790" y="156"/>
                    <a:pt x="804" y="171"/>
                    <a:pt x="826" y="171"/>
                  </a:cubicBezTo>
                  <a:cubicBezTo>
                    <a:pt x="841" y="171"/>
                    <a:pt x="854" y="166"/>
                    <a:pt x="863" y="155"/>
                  </a:cubicBezTo>
                  <a:cubicBezTo>
                    <a:pt x="863" y="159"/>
                    <a:pt x="863" y="164"/>
                    <a:pt x="865" y="169"/>
                  </a:cubicBezTo>
                  <a:cubicBezTo>
                    <a:pt x="892" y="169"/>
                    <a:pt x="892" y="169"/>
                    <a:pt x="892" y="169"/>
                  </a:cubicBezTo>
                  <a:lnTo>
                    <a:pt x="892" y="91"/>
                  </a:lnTo>
                  <a:close/>
                  <a:moveTo>
                    <a:pt x="727" y="47"/>
                  </a:moveTo>
                  <a:cubicBezTo>
                    <a:pt x="695" y="47"/>
                    <a:pt x="681" y="63"/>
                    <a:pt x="681" y="83"/>
                  </a:cubicBezTo>
                  <a:cubicBezTo>
                    <a:pt x="681" y="103"/>
                    <a:pt x="693" y="113"/>
                    <a:pt x="711" y="119"/>
                  </a:cubicBezTo>
                  <a:cubicBezTo>
                    <a:pt x="722" y="123"/>
                    <a:pt x="722" y="123"/>
                    <a:pt x="722" y="123"/>
                  </a:cubicBezTo>
                  <a:cubicBezTo>
                    <a:pt x="733" y="127"/>
                    <a:pt x="737" y="130"/>
                    <a:pt x="737" y="135"/>
                  </a:cubicBezTo>
                  <a:cubicBezTo>
                    <a:pt x="737" y="142"/>
                    <a:pt x="731" y="146"/>
                    <a:pt x="720" y="146"/>
                  </a:cubicBezTo>
                  <a:cubicBezTo>
                    <a:pt x="708" y="146"/>
                    <a:pt x="693" y="142"/>
                    <a:pt x="681" y="135"/>
                  </a:cubicBezTo>
                  <a:cubicBezTo>
                    <a:pt x="681" y="163"/>
                    <a:pt x="681" y="163"/>
                    <a:pt x="681" y="163"/>
                  </a:cubicBezTo>
                  <a:cubicBezTo>
                    <a:pt x="694" y="169"/>
                    <a:pt x="705" y="172"/>
                    <a:pt x="720" y="172"/>
                  </a:cubicBezTo>
                  <a:cubicBezTo>
                    <a:pt x="753" y="172"/>
                    <a:pt x="770" y="158"/>
                    <a:pt x="770" y="133"/>
                  </a:cubicBezTo>
                  <a:cubicBezTo>
                    <a:pt x="770" y="115"/>
                    <a:pt x="761" y="104"/>
                    <a:pt x="741" y="98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18" y="91"/>
                    <a:pt x="715" y="88"/>
                    <a:pt x="715" y="82"/>
                  </a:cubicBezTo>
                  <a:cubicBezTo>
                    <a:pt x="715" y="76"/>
                    <a:pt x="720" y="72"/>
                    <a:pt x="729" y="72"/>
                  </a:cubicBezTo>
                  <a:cubicBezTo>
                    <a:pt x="739" y="72"/>
                    <a:pt x="753" y="75"/>
                    <a:pt x="765" y="81"/>
                  </a:cubicBezTo>
                  <a:cubicBezTo>
                    <a:pt x="765" y="54"/>
                    <a:pt x="765" y="54"/>
                    <a:pt x="765" y="54"/>
                  </a:cubicBezTo>
                  <a:cubicBezTo>
                    <a:pt x="755" y="50"/>
                    <a:pt x="742" y="47"/>
                    <a:pt x="727" y="47"/>
                  </a:cubicBezTo>
                  <a:moveTo>
                    <a:pt x="613" y="73"/>
                  </a:moveTo>
                  <a:cubicBezTo>
                    <a:pt x="623" y="73"/>
                    <a:pt x="628" y="77"/>
                    <a:pt x="628" y="85"/>
                  </a:cubicBezTo>
                  <a:cubicBezTo>
                    <a:pt x="628" y="92"/>
                    <a:pt x="623" y="96"/>
                    <a:pt x="612" y="99"/>
                  </a:cubicBezTo>
                  <a:cubicBezTo>
                    <a:pt x="598" y="103"/>
                    <a:pt x="598" y="103"/>
                    <a:pt x="598" y="103"/>
                  </a:cubicBezTo>
                  <a:cubicBezTo>
                    <a:pt x="592" y="104"/>
                    <a:pt x="589" y="106"/>
                    <a:pt x="588" y="107"/>
                  </a:cubicBezTo>
                  <a:cubicBezTo>
                    <a:pt x="588" y="105"/>
                    <a:pt x="588" y="105"/>
                    <a:pt x="588" y="105"/>
                  </a:cubicBezTo>
                  <a:cubicBezTo>
                    <a:pt x="588" y="86"/>
                    <a:pt x="597" y="73"/>
                    <a:pt x="613" y="73"/>
                  </a:cubicBezTo>
                  <a:moveTo>
                    <a:pt x="622" y="119"/>
                  </a:moveTo>
                  <a:cubicBezTo>
                    <a:pt x="648" y="113"/>
                    <a:pt x="661" y="104"/>
                    <a:pt x="661" y="83"/>
                  </a:cubicBezTo>
                  <a:cubicBezTo>
                    <a:pt x="661" y="63"/>
                    <a:pt x="646" y="47"/>
                    <a:pt x="613" y="47"/>
                  </a:cubicBezTo>
                  <a:cubicBezTo>
                    <a:pt x="579" y="47"/>
                    <a:pt x="555" y="72"/>
                    <a:pt x="555" y="109"/>
                  </a:cubicBezTo>
                  <a:cubicBezTo>
                    <a:pt x="555" y="147"/>
                    <a:pt x="574" y="172"/>
                    <a:pt x="610" y="172"/>
                  </a:cubicBezTo>
                  <a:cubicBezTo>
                    <a:pt x="632" y="172"/>
                    <a:pt x="649" y="167"/>
                    <a:pt x="660" y="161"/>
                  </a:cubicBezTo>
                  <a:cubicBezTo>
                    <a:pt x="660" y="135"/>
                    <a:pt x="660" y="135"/>
                    <a:pt x="660" y="135"/>
                  </a:cubicBezTo>
                  <a:cubicBezTo>
                    <a:pt x="645" y="141"/>
                    <a:pt x="625" y="146"/>
                    <a:pt x="610" y="146"/>
                  </a:cubicBezTo>
                  <a:cubicBezTo>
                    <a:pt x="597" y="146"/>
                    <a:pt x="592" y="138"/>
                    <a:pt x="592" y="133"/>
                  </a:cubicBezTo>
                  <a:cubicBezTo>
                    <a:pt x="592" y="128"/>
                    <a:pt x="595" y="125"/>
                    <a:pt x="601" y="124"/>
                  </a:cubicBezTo>
                  <a:lnTo>
                    <a:pt x="622" y="119"/>
                  </a:lnTo>
                  <a:close/>
                  <a:moveTo>
                    <a:pt x="496" y="109"/>
                  </a:moveTo>
                  <a:cubicBezTo>
                    <a:pt x="496" y="132"/>
                    <a:pt x="490" y="145"/>
                    <a:pt x="474" y="145"/>
                  </a:cubicBezTo>
                  <a:cubicBezTo>
                    <a:pt x="457" y="145"/>
                    <a:pt x="452" y="132"/>
                    <a:pt x="452" y="109"/>
                  </a:cubicBezTo>
                  <a:cubicBezTo>
                    <a:pt x="452" y="87"/>
                    <a:pt x="457" y="74"/>
                    <a:pt x="474" y="74"/>
                  </a:cubicBezTo>
                  <a:cubicBezTo>
                    <a:pt x="490" y="74"/>
                    <a:pt x="496" y="87"/>
                    <a:pt x="496" y="109"/>
                  </a:cubicBezTo>
                  <a:moveTo>
                    <a:pt x="529" y="0"/>
                  </a:moveTo>
                  <a:cubicBezTo>
                    <a:pt x="496" y="0"/>
                    <a:pt x="496" y="0"/>
                    <a:pt x="496" y="0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1" y="55"/>
                    <a:pt x="480" y="47"/>
                    <a:pt x="465" y="47"/>
                  </a:cubicBezTo>
                  <a:cubicBezTo>
                    <a:pt x="432" y="47"/>
                    <a:pt x="418" y="72"/>
                    <a:pt x="418" y="109"/>
                  </a:cubicBezTo>
                  <a:cubicBezTo>
                    <a:pt x="418" y="147"/>
                    <a:pt x="432" y="172"/>
                    <a:pt x="466" y="172"/>
                  </a:cubicBezTo>
                  <a:cubicBezTo>
                    <a:pt x="481" y="172"/>
                    <a:pt x="493" y="164"/>
                    <a:pt x="499" y="155"/>
                  </a:cubicBezTo>
                  <a:cubicBezTo>
                    <a:pt x="499" y="158"/>
                    <a:pt x="499" y="164"/>
                    <a:pt x="501" y="169"/>
                  </a:cubicBezTo>
                  <a:cubicBezTo>
                    <a:pt x="529" y="169"/>
                    <a:pt x="529" y="169"/>
                    <a:pt x="529" y="169"/>
                  </a:cubicBezTo>
                  <a:lnTo>
                    <a:pt x="529" y="0"/>
                  </a:lnTo>
                  <a:close/>
                  <a:moveTo>
                    <a:pt x="352" y="47"/>
                  </a:moveTo>
                  <a:cubicBezTo>
                    <a:pt x="334" y="47"/>
                    <a:pt x="321" y="56"/>
                    <a:pt x="316" y="66"/>
                  </a:cubicBezTo>
                  <a:cubicBezTo>
                    <a:pt x="316" y="63"/>
                    <a:pt x="315" y="54"/>
                    <a:pt x="313" y="50"/>
                  </a:cubicBezTo>
                  <a:cubicBezTo>
                    <a:pt x="286" y="50"/>
                    <a:pt x="286" y="50"/>
                    <a:pt x="286" y="50"/>
                  </a:cubicBezTo>
                  <a:cubicBezTo>
                    <a:pt x="286" y="169"/>
                    <a:pt x="286" y="169"/>
                    <a:pt x="286" y="169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319" y="109"/>
                    <a:pt x="319" y="109"/>
                    <a:pt x="319" y="109"/>
                  </a:cubicBezTo>
                  <a:cubicBezTo>
                    <a:pt x="319" y="83"/>
                    <a:pt x="327" y="74"/>
                    <a:pt x="342" y="74"/>
                  </a:cubicBezTo>
                  <a:cubicBezTo>
                    <a:pt x="350" y="74"/>
                    <a:pt x="355" y="77"/>
                    <a:pt x="357" y="84"/>
                  </a:cubicBezTo>
                  <a:cubicBezTo>
                    <a:pt x="359" y="89"/>
                    <a:pt x="360" y="93"/>
                    <a:pt x="360" y="107"/>
                  </a:cubicBezTo>
                  <a:cubicBezTo>
                    <a:pt x="360" y="169"/>
                    <a:pt x="360" y="169"/>
                    <a:pt x="360" y="169"/>
                  </a:cubicBezTo>
                  <a:cubicBezTo>
                    <a:pt x="393" y="169"/>
                    <a:pt x="393" y="169"/>
                    <a:pt x="393" y="169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93" y="86"/>
                    <a:pt x="391" y="76"/>
                    <a:pt x="388" y="68"/>
                  </a:cubicBezTo>
                  <a:cubicBezTo>
                    <a:pt x="382" y="53"/>
                    <a:pt x="370" y="47"/>
                    <a:pt x="352" y="47"/>
                  </a:cubicBezTo>
                  <a:moveTo>
                    <a:pt x="186" y="172"/>
                  </a:moveTo>
                  <a:cubicBezTo>
                    <a:pt x="204" y="172"/>
                    <a:pt x="217" y="163"/>
                    <a:pt x="223" y="153"/>
                  </a:cubicBezTo>
                  <a:cubicBezTo>
                    <a:pt x="223" y="156"/>
                    <a:pt x="223" y="164"/>
                    <a:pt x="225" y="169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19" y="50"/>
                    <a:pt x="219" y="50"/>
                    <a:pt x="219" y="5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36"/>
                    <a:pt x="211" y="145"/>
                    <a:pt x="196" y="145"/>
                  </a:cubicBezTo>
                  <a:cubicBezTo>
                    <a:pt x="189" y="145"/>
                    <a:pt x="184" y="141"/>
                    <a:pt x="182" y="135"/>
                  </a:cubicBezTo>
                  <a:cubicBezTo>
                    <a:pt x="180" y="130"/>
                    <a:pt x="179" y="125"/>
                    <a:pt x="179" y="112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31"/>
                    <a:pt x="147" y="142"/>
                    <a:pt x="150" y="151"/>
                  </a:cubicBezTo>
                  <a:cubicBezTo>
                    <a:pt x="156" y="165"/>
                    <a:pt x="168" y="172"/>
                    <a:pt x="186" y="172"/>
                  </a:cubicBezTo>
                  <a:moveTo>
                    <a:pt x="50" y="32"/>
                  </a:moveTo>
                  <a:cubicBezTo>
                    <a:pt x="72" y="32"/>
                    <a:pt x="78" y="39"/>
                    <a:pt x="78" y="51"/>
                  </a:cubicBezTo>
                  <a:cubicBezTo>
                    <a:pt x="78" y="64"/>
                    <a:pt x="70" y="72"/>
                    <a:pt x="48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9" y="32"/>
                    <a:pt x="44" y="32"/>
                    <a:pt x="50" y="32"/>
                  </a:cubicBezTo>
                  <a:moveTo>
                    <a:pt x="55" y="98"/>
                  </a:moveTo>
                  <a:cubicBezTo>
                    <a:pt x="78" y="98"/>
                    <a:pt x="86" y="108"/>
                    <a:pt x="86" y="120"/>
                  </a:cubicBezTo>
                  <a:cubicBezTo>
                    <a:pt x="86" y="133"/>
                    <a:pt x="79" y="143"/>
                    <a:pt x="57" y="143"/>
                  </a:cubicBezTo>
                  <a:cubicBezTo>
                    <a:pt x="47" y="143"/>
                    <a:pt x="39" y="143"/>
                    <a:pt x="34" y="142"/>
                  </a:cubicBezTo>
                  <a:cubicBezTo>
                    <a:pt x="34" y="98"/>
                    <a:pt x="34" y="98"/>
                    <a:pt x="34" y="98"/>
                  </a:cubicBezTo>
                  <a:lnTo>
                    <a:pt x="55" y="98"/>
                  </a:lnTo>
                  <a:close/>
                  <a:moveTo>
                    <a:pt x="49" y="171"/>
                  </a:moveTo>
                  <a:cubicBezTo>
                    <a:pt x="105" y="171"/>
                    <a:pt x="121" y="152"/>
                    <a:pt x="121" y="122"/>
                  </a:cubicBezTo>
                  <a:cubicBezTo>
                    <a:pt x="121" y="100"/>
                    <a:pt x="106" y="85"/>
                    <a:pt x="89" y="81"/>
                  </a:cubicBezTo>
                  <a:cubicBezTo>
                    <a:pt x="103" y="77"/>
                    <a:pt x="113" y="64"/>
                    <a:pt x="113" y="49"/>
                  </a:cubicBezTo>
                  <a:cubicBezTo>
                    <a:pt x="113" y="18"/>
                    <a:pt x="94" y="4"/>
                    <a:pt x="50" y="4"/>
                  </a:cubicBezTo>
                  <a:cubicBezTo>
                    <a:pt x="36" y="4"/>
                    <a:pt x="6" y="6"/>
                    <a:pt x="0" y="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2" y="170"/>
                    <a:pt x="25" y="171"/>
                    <a:pt x="49" y="17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5427326" y="27812824"/>
              <a:ext cx="2582863" cy="546101"/>
            </a:xfrm>
            <a:custGeom>
              <a:avLst/>
              <a:gdLst/>
              <a:ahLst/>
              <a:cxnLst>
                <a:cxn ang="0">
                  <a:pos x="790" y="172"/>
                </a:cxn>
                <a:cxn ang="0">
                  <a:pos x="815" y="142"/>
                </a:cxn>
                <a:cxn ang="0">
                  <a:pos x="784" y="128"/>
                </a:cxn>
                <a:cxn ang="0">
                  <a:pos x="811" y="75"/>
                </a:cxn>
                <a:cxn ang="0">
                  <a:pos x="784" y="50"/>
                </a:cxn>
                <a:cxn ang="0">
                  <a:pos x="751" y="23"/>
                </a:cxn>
                <a:cxn ang="0">
                  <a:pos x="736" y="50"/>
                </a:cxn>
                <a:cxn ang="0">
                  <a:pos x="751" y="75"/>
                </a:cxn>
                <a:cxn ang="0">
                  <a:pos x="676" y="131"/>
                </a:cxn>
                <a:cxn ang="0">
                  <a:pos x="725" y="168"/>
                </a:cxn>
                <a:cxn ang="0">
                  <a:pos x="719" y="143"/>
                </a:cxn>
                <a:cxn ang="0">
                  <a:pos x="709" y="0"/>
                </a:cxn>
                <a:cxn ang="0">
                  <a:pos x="676" y="131"/>
                </a:cxn>
                <a:cxn ang="0">
                  <a:pos x="617" y="85"/>
                </a:cxn>
                <a:cxn ang="0">
                  <a:pos x="586" y="103"/>
                </a:cxn>
                <a:cxn ang="0">
                  <a:pos x="577" y="105"/>
                </a:cxn>
                <a:cxn ang="0">
                  <a:pos x="611" y="119"/>
                </a:cxn>
                <a:cxn ang="0">
                  <a:pos x="602" y="47"/>
                </a:cxn>
                <a:cxn ang="0">
                  <a:pos x="599" y="172"/>
                </a:cxn>
                <a:cxn ang="0">
                  <a:pos x="649" y="135"/>
                </a:cxn>
                <a:cxn ang="0">
                  <a:pos x="581" y="133"/>
                </a:cxn>
                <a:cxn ang="0">
                  <a:pos x="611" y="119"/>
                </a:cxn>
                <a:cxn ang="0">
                  <a:pos x="532" y="50"/>
                </a:cxn>
                <a:cxn ang="0">
                  <a:pos x="479" y="134"/>
                </a:cxn>
                <a:cxn ang="0">
                  <a:pos x="428" y="50"/>
                </a:cxn>
                <a:cxn ang="0">
                  <a:pos x="386" y="50"/>
                </a:cxn>
                <a:cxn ang="0">
                  <a:pos x="390" y="169"/>
                </a:cxn>
                <a:cxn ang="0">
                  <a:pos x="442" y="97"/>
                </a:cxn>
                <a:cxn ang="0">
                  <a:pos x="494" y="169"/>
                </a:cxn>
                <a:cxn ang="0">
                  <a:pos x="189" y="66"/>
                </a:cxn>
                <a:cxn ang="0">
                  <a:pos x="159" y="50"/>
                </a:cxn>
                <a:cxn ang="0">
                  <a:pos x="192" y="169"/>
                </a:cxn>
                <a:cxn ang="0">
                  <a:pos x="214" y="74"/>
                </a:cxn>
                <a:cxn ang="0">
                  <a:pos x="230" y="107"/>
                </a:cxn>
                <a:cxn ang="0">
                  <a:pos x="263" y="169"/>
                </a:cxn>
                <a:cxn ang="0">
                  <a:pos x="285" y="74"/>
                </a:cxn>
                <a:cxn ang="0">
                  <a:pos x="300" y="107"/>
                </a:cxn>
                <a:cxn ang="0">
                  <a:pos x="333" y="169"/>
                </a:cxn>
                <a:cxn ang="0">
                  <a:pos x="329" y="68"/>
                </a:cxn>
                <a:cxn ang="0">
                  <a:pos x="258" y="68"/>
                </a:cxn>
                <a:cxn ang="0">
                  <a:pos x="34" y="6"/>
                </a:cxn>
                <a:cxn ang="0">
                  <a:pos x="0" y="111"/>
                </a:cxn>
                <a:cxn ang="0">
                  <a:pos x="125" y="111"/>
                </a:cxn>
                <a:cxn ang="0">
                  <a:pos x="90" y="6"/>
                </a:cxn>
                <a:cxn ang="0">
                  <a:pos x="62" y="144"/>
                </a:cxn>
                <a:cxn ang="0">
                  <a:pos x="34" y="6"/>
                </a:cxn>
              </a:cxnLst>
              <a:rect l="0" t="0" r="r" b="b"/>
              <a:pathLst>
                <a:path w="815" h="172">
                  <a:moveTo>
                    <a:pt x="751" y="130"/>
                  </a:moveTo>
                  <a:cubicBezTo>
                    <a:pt x="751" y="157"/>
                    <a:pt x="762" y="172"/>
                    <a:pt x="790" y="172"/>
                  </a:cubicBezTo>
                  <a:cubicBezTo>
                    <a:pt x="802" y="172"/>
                    <a:pt x="812" y="169"/>
                    <a:pt x="815" y="168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4"/>
                    <a:pt x="804" y="145"/>
                    <a:pt x="798" y="145"/>
                  </a:cubicBezTo>
                  <a:cubicBezTo>
                    <a:pt x="788" y="145"/>
                    <a:pt x="784" y="142"/>
                    <a:pt x="784" y="128"/>
                  </a:cubicBezTo>
                  <a:cubicBezTo>
                    <a:pt x="784" y="75"/>
                    <a:pt x="784" y="75"/>
                    <a:pt x="784" y="75"/>
                  </a:cubicBezTo>
                  <a:cubicBezTo>
                    <a:pt x="811" y="75"/>
                    <a:pt x="811" y="75"/>
                    <a:pt x="811" y="75"/>
                  </a:cubicBezTo>
                  <a:cubicBezTo>
                    <a:pt x="811" y="50"/>
                    <a:pt x="811" y="50"/>
                    <a:pt x="811" y="50"/>
                  </a:cubicBezTo>
                  <a:cubicBezTo>
                    <a:pt x="784" y="50"/>
                    <a:pt x="784" y="50"/>
                    <a:pt x="784" y="50"/>
                  </a:cubicBezTo>
                  <a:cubicBezTo>
                    <a:pt x="784" y="15"/>
                    <a:pt x="784" y="15"/>
                    <a:pt x="784" y="15"/>
                  </a:cubicBezTo>
                  <a:cubicBezTo>
                    <a:pt x="766" y="17"/>
                    <a:pt x="754" y="22"/>
                    <a:pt x="751" y="23"/>
                  </a:cubicBezTo>
                  <a:cubicBezTo>
                    <a:pt x="751" y="50"/>
                    <a:pt x="751" y="50"/>
                    <a:pt x="751" y="50"/>
                  </a:cubicBezTo>
                  <a:cubicBezTo>
                    <a:pt x="736" y="50"/>
                    <a:pt x="736" y="50"/>
                    <a:pt x="736" y="50"/>
                  </a:cubicBezTo>
                  <a:cubicBezTo>
                    <a:pt x="736" y="75"/>
                    <a:pt x="736" y="75"/>
                    <a:pt x="736" y="75"/>
                  </a:cubicBezTo>
                  <a:cubicBezTo>
                    <a:pt x="751" y="75"/>
                    <a:pt x="751" y="75"/>
                    <a:pt x="751" y="75"/>
                  </a:cubicBezTo>
                  <a:lnTo>
                    <a:pt x="751" y="130"/>
                  </a:lnTo>
                  <a:close/>
                  <a:moveTo>
                    <a:pt x="676" y="131"/>
                  </a:moveTo>
                  <a:cubicBezTo>
                    <a:pt x="676" y="159"/>
                    <a:pt x="686" y="170"/>
                    <a:pt x="708" y="170"/>
                  </a:cubicBezTo>
                  <a:cubicBezTo>
                    <a:pt x="715" y="170"/>
                    <a:pt x="722" y="169"/>
                    <a:pt x="725" y="168"/>
                  </a:cubicBezTo>
                  <a:cubicBezTo>
                    <a:pt x="725" y="143"/>
                    <a:pt x="725" y="143"/>
                    <a:pt x="725" y="143"/>
                  </a:cubicBezTo>
                  <a:cubicBezTo>
                    <a:pt x="719" y="143"/>
                    <a:pt x="719" y="143"/>
                    <a:pt x="719" y="143"/>
                  </a:cubicBezTo>
                  <a:cubicBezTo>
                    <a:pt x="712" y="143"/>
                    <a:pt x="709" y="140"/>
                    <a:pt x="709" y="129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76" y="0"/>
                    <a:pt x="676" y="0"/>
                    <a:pt x="676" y="0"/>
                  </a:cubicBezTo>
                  <a:lnTo>
                    <a:pt x="676" y="131"/>
                  </a:lnTo>
                  <a:close/>
                  <a:moveTo>
                    <a:pt x="602" y="73"/>
                  </a:moveTo>
                  <a:cubicBezTo>
                    <a:pt x="611" y="73"/>
                    <a:pt x="617" y="78"/>
                    <a:pt x="617" y="85"/>
                  </a:cubicBezTo>
                  <a:cubicBezTo>
                    <a:pt x="617" y="92"/>
                    <a:pt x="612" y="97"/>
                    <a:pt x="601" y="99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1" y="105"/>
                    <a:pt x="578" y="106"/>
                    <a:pt x="577" y="108"/>
                  </a:cubicBezTo>
                  <a:cubicBezTo>
                    <a:pt x="577" y="105"/>
                    <a:pt x="577" y="105"/>
                    <a:pt x="577" y="105"/>
                  </a:cubicBezTo>
                  <a:cubicBezTo>
                    <a:pt x="577" y="86"/>
                    <a:pt x="586" y="73"/>
                    <a:pt x="602" y="73"/>
                  </a:cubicBezTo>
                  <a:moveTo>
                    <a:pt x="611" y="119"/>
                  </a:moveTo>
                  <a:cubicBezTo>
                    <a:pt x="637" y="113"/>
                    <a:pt x="650" y="105"/>
                    <a:pt x="650" y="83"/>
                  </a:cubicBezTo>
                  <a:cubicBezTo>
                    <a:pt x="650" y="63"/>
                    <a:pt x="635" y="47"/>
                    <a:pt x="602" y="47"/>
                  </a:cubicBezTo>
                  <a:cubicBezTo>
                    <a:pt x="567" y="47"/>
                    <a:pt x="544" y="72"/>
                    <a:pt x="544" y="109"/>
                  </a:cubicBezTo>
                  <a:cubicBezTo>
                    <a:pt x="544" y="147"/>
                    <a:pt x="562" y="172"/>
                    <a:pt x="599" y="172"/>
                  </a:cubicBezTo>
                  <a:cubicBezTo>
                    <a:pt x="620" y="172"/>
                    <a:pt x="638" y="168"/>
                    <a:pt x="649" y="161"/>
                  </a:cubicBezTo>
                  <a:cubicBezTo>
                    <a:pt x="649" y="135"/>
                    <a:pt x="649" y="135"/>
                    <a:pt x="649" y="135"/>
                  </a:cubicBezTo>
                  <a:cubicBezTo>
                    <a:pt x="634" y="141"/>
                    <a:pt x="613" y="146"/>
                    <a:pt x="599" y="146"/>
                  </a:cubicBezTo>
                  <a:cubicBezTo>
                    <a:pt x="586" y="146"/>
                    <a:pt x="581" y="138"/>
                    <a:pt x="581" y="133"/>
                  </a:cubicBezTo>
                  <a:cubicBezTo>
                    <a:pt x="581" y="128"/>
                    <a:pt x="584" y="125"/>
                    <a:pt x="590" y="124"/>
                  </a:cubicBezTo>
                  <a:lnTo>
                    <a:pt x="611" y="119"/>
                  </a:lnTo>
                  <a:close/>
                  <a:moveTo>
                    <a:pt x="494" y="169"/>
                  </a:moveTo>
                  <a:cubicBezTo>
                    <a:pt x="508" y="141"/>
                    <a:pt x="523" y="92"/>
                    <a:pt x="532" y="50"/>
                  </a:cubicBezTo>
                  <a:cubicBezTo>
                    <a:pt x="498" y="50"/>
                    <a:pt x="498" y="50"/>
                    <a:pt x="498" y="50"/>
                  </a:cubicBezTo>
                  <a:cubicBezTo>
                    <a:pt x="492" y="83"/>
                    <a:pt x="485" y="116"/>
                    <a:pt x="479" y="134"/>
                  </a:cubicBezTo>
                  <a:cubicBezTo>
                    <a:pt x="472" y="116"/>
                    <a:pt x="463" y="83"/>
                    <a:pt x="456" y="50"/>
                  </a:cubicBezTo>
                  <a:cubicBezTo>
                    <a:pt x="428" y="50"/>
                    <a:pt x="428" y="50"/>
                    <a:pt x="428" y="50"/>
                  </a:cubicBezTo>
                  <a:cubicBezTo>
                    <a:pt x="421" y="83"/>
                    <a:pt x="412" y="116"/>
                    <a:pt x="405" y="134"/>
                  </a:cubicBezTo>
                  <a:cubicBezTo>
                    <a:pt x="399" y="116"/>
                    <a:pt x="392" y="83"/>
                    <a:pt x="386" y="50"/>
                  </a:cubicBezTo>
                  <a:cubicBezTo>
                    <a:pt x="352" y="50"/>
                    <a:pt x="352" y="50"/>
                    <a:pt x="352" y="50"/>
                  </a:cubicBezTo>
                  <a:cubicBezTo>
                    <a:pt x="361" y="92"/>
                    <a:pt x="376" y="141"/>
                    <a:pt x="390" y="169"/>
                  </a:cubicBezTo>
                  <a:cubicBezTo>
                    <a:pt x="420" y="169"/>
                    <a:pt x="420" y="169"/>
                    <a:pt x="420" y="169"/>
                  </a:cubicBezTo>
                  <a:cubicBezTo>
                    <a:pt x="429" y="146"/>
                    <a:pt x="439" y="112"/>
                    <a:pt x="442" y="97"/>
                  </a:cubicBezTo>
                  <a:cubicBezTo>
                    <a:pt x="445" y="112"/>
                    <a:pt x="455" y="146"/>
                    <a:pt x="465" y="169"/>
                  </a:cubicBezTo>
                  <a:lnTo>
                    <a:pt x="494" y="169"/>
                  </a:lnTo>
                  <a:close/>
                  <a:moveTo>
                    <a:pt x="224" y="47"/>
                  </a:moveTo>
                  <a:cubicBezTo>
                    <a:pt x="207" y="47"/>
                    <a:pt x="194" y="56"/>
                    <a:pt x="189" y="66"/>
                  </a:cubicBezTo>
                  <a:cubicBezTo>
                    <a:pt x="189" y="63"/>
                    <a:pt x="188" y="55"/>
                    <a:pt x="187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83"/>
                    <a:pt x="200" y="74"/>
                    <a:pt x="214" y="74"/>
                  </a:cubicBezTo>
                  <a:cubicBezTo>
                    <a:pt x="221" y="74"/>
                    <a:pt x="226" y="78"/>
                    <a:pt x="228" y="84"/>
                  </a:cubicBezTo>
                  <a:cubicBezTo>
                    <a:pt x="230" y="90"/>
                    <a:pt x="230" y="95"/>
                    <a:pt x="230" y="107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3" y="169"/>
                    <a:pt x="263" y="169"/>
                    <a:pt x="263" y="16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84"/>
                    <a:pt x="270" y="74"/>
                    <a:pt x="285" y="74"/>
                  </a:cubicBezTo>
                  <a:cubicBezTo>
                    <a:pt x="292" y="74"/>
                    <a:pt x="296" y="78"/>
                    <a:pt x="298" y="84"/>
                  </a:cubicBezTo>
                  <a:cubicBezTo>
                    <a:pt x="300" y="90"/>
                    <a:pt x="300" y="95"/>
                    <a:pt x="300" y="107"/>
                  </a:cubicBezTo>
                  <a:cubicBezTo>
                    <a:pt x="300" y="169"/>
                    <a:pt x="300" y="169"/>
                    <a:pt x="300" y="169"/>
                  </a:cubicBezTo>
                  <a:cubicBezTo>
                    <a:pt x="333" y="169"/>
                    <a:pt x="333" y="169"/>
                    <a:pt x="333" y="169"/>
                  </a:cubicBezTo>
                  <a:cubicBezTo>
                    <a:pt x="333" y="100"/>
                    <a:pt x="333" y="100"/>
                    <a:pt x="333" y="100"/>
                  </a:cubicBezTo>
                  <a:cubicBezTo>
                    <a:pt x="333" y="86"/>
                    <a:pt x="332" y="76"/>
                    <a:pt x="329" y="68"/>
                  </a:cubicBezTo>
                  <a:cubicBezTo>
                    <a:pt x="323" y="54"/>
                    <a:pt x="310" y="47"/>
                    <a:pt x="294" y="47"/>
                  </a:cubicBezTo>
                  <a:cubicBezTo>
                    <a:pt x="277" y="47"/>
                    <a:pt x="264" y="57"/>
                    <a:pt x="258" y="68"/>
                  </a:cubicBezTo>
                  <a:cubicBezTo>
                    <a:pt x="253" y="54"/>
                    <a:pt x="240" y="47"/>
                    <a:pt x="224" y="47"/>
                  </a:cubicBezTo>
                  <a:moveTo>
                    <a:pt x="34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50"/>
                    <a:pt x="24" y="172"/>
                    <a:pt x="62" y="172"/>
                  </a:cubicBezTo>
                  <a:cubicBezTo>
                    <a:pt x="100" y="172"/>
                    <a:pt x="125" y="150"/>
                    <a:pt x="125" y="1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31"/>
                    <a:pt x="80" y="144"/>
                    <a:pt x="62" y="144"/>
                  </a:cubicBezTo>
                  <a:cubicBezTo>
                    <a:pt x="44" y="144"/>
                    <a:pt x="34" y="131"/>
                    <a:pt x="34" y="109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8276887" y="27730275"/>
              <a:ext cx="720726" cy="695326"/>
            </a:xfrm>
            <a:custGeom>
              <a:avLst/>
              <a:gdLst/>
              <a:ahLst/>
              <a:cxnLst>
                <a:cxn ang="0">
                  <a:pos x="63" y="87"/>
                </a:cxn>
                <a:cxn ang="0">
                  <a:pos x="4" y="81"/>
                </a:cxn>
                <a:cxn ang="0">
                  <a:pos x="0" y="112"/>
                </a:cxn>
                <a:cxn ang="0">
                  <a:pos x="81" y="219"/>
                </a:cxn>
                <a:cxn ang="0">
                  <a:pos x="81" y="219"/>
                </a:cxn>
                <a:cxn ang="0">
                  <a:pos x="105" y="141"/>
                </a:cxn>
                <a:cxn ang="0">
                  <a:pos x="99" y="103"/>
                </a:cxn>
                <a:cxn ang="0">
                  <a:pos x="63" y="87"/>
                </a:cxn>
                <a:cxn ang="0">
                  <a:pos x="190" y="72"/>
                </a:cxn>
                <a:cxn ang="0">
                  <a:pos x="220" y="73"/>
                </a:cxn>
                <a:cxn ang="0">
                  <a:pos x="113" y="0"/>
                </a:cxn>
                <a:cxn ang="0">
                  <a:pos x="7" y="73"/>
                </a:cxn>
                <a:cxn ang="0">
                  <a:pos x="37" y="72"/>
                </a:cxn>
                <a:cxn ang="0">
                  <a:pos x="95" y="64"/>
                </a:cxn>
                <a:cxn ang="0">
                  <a:pos x="109" y="60"/>
                </a:cxn>
                <a:cxn ang="0">
                  <a:pos x="96" y="42"/>
                </a:cxn>
                <a:cxn ang="0">
                  <a:pos x="114" y="24"/>
                </a:cxn>
                <a:cxn ang="0">
                  <a:pos x="132" y="42"/>
                </a:cxn>
                <a:cxn ang="0">
                  <a:pos x="117" y="60"/>
                </a:cxn>
                <a:cxn ang="0">
                  <a:pos x="131" y="64"/>
                </a:cxn>
                <a:cxn ang="0">
                  <a:pos x="190" y="72"/>
                </a:cxn>
                <a:cxn ang="0">
                  <a:pos x="227" y="112"/>
                </a:cxn>
                <a:cxn ang="0">
                  <a:pos x="223" y="82"/>
                </a:cxn>
                <a:cxn ang="0">
                  <a:pos x="222" y="82"/>
                </a:cxn>
                <a:cxn ang="0">
                  <a:pos x="163" y="87"/>
                </a:cxn>
                <a:cxn ang="0">
                  <a:pos x="127" y="103"/>
                </a:cxn>
                <a:cxn ang="0">
                  <a:pos x="121" y="141"/>
                </a:cxn>
                <a:cxn ang="0">
                  <a:pos x="145" y="219"/>
                </a:cxn>
                <a:cxn ang="0">
                  <a:pos x="145" y="219"/>
                </a:cxn>
                <a:cxn ang="0">
                  <a:pos x="227" y="112"/>
                </a:cxn>
              </a:cxnLst>
              <a:rect l="0" t="0" r="r" b="b"/>
              <a:pathLst>
                <a:path w="227" h="219">
                  <a:moveTo>
                    <a:pt x="63" y="87"/>
                  </a:moveTo>
                  <a:cubicBezTo>
                    <a:pt x="42" y="85"/>
                    <a:pt x="26" y="83"/>
                    <a:pt x="4" y="81"/>
                  </a:cubicBezTo>
                  <a:cubicBezTo>
                    <a:pt x="1" y="91"/>
                    <a:pt x="0" y="101"/>
                    <a:pt x="0" y="112"/>
                  </a:cubicBezTo>
                  <a:cubicBezTo>
                    <a:pt x="0" y="162"/>
                    <a:pt x="34" y="205"/>
                    <a:pt x="81" y="219"/>
                  </a:cubicBezTo>
                  <a:cubicBezTo>
                    <a:pt x="81" y="219"/>
                    <a:pt x="81" y="219"/>
                    <a:pt x="81" y="219"/>
                  </a:cubicBezTo>
                  <a:cubicBezTo>
                    <a:pt x="98" y="193"/>
                    <a:pt x="101" y="171"/>
                    <a:pt x="105" y="141"/>
                  </a:cubicBezTo>
                  <a:cubicBezTo>
                    <a:pt x="106" y="129"/>
                    <a:pt x="106" y="114"/>
                    <a:pt x="99" y="103"/>
                  </a:cubicBezTo>
                  <a:cubicBezTo>
                    <a:pt x="92" y="92"/>
                    <a:pt x="76" y="87"/>
                    <a:pt x="63" y="87"/>
                  </a:cubicBezTo>
                  <a:moveTo>
                    <a:pt x="190" y="72"/>
                  </a:moveTo>
                  <a:cubicBezTo>
                    <a:pt x="199" y="73"/>
                    <a:pt x="220" y="73"/>
                    <a:pt x="220" y="73"/>
                  </a:cubicBezTo>
                  <a:cubicBezTo>
                    <a:pt x="204" y="30"/>
                    <a:pt x="163" y="0"/>
                    <a:pt x="113" y="0"/>
                  </a:cubicBezTo>
                  <a:cubicBezTo>
                    <a:pt x="64" y="0"/>
                    <a:pt x="23" y="30"/>
                    <a:pt x="7" y="73"/>
                  </a:cubicBezTo>
                  <a:cubicBezTo>
                    <a:pt x="15" y="75"/>
                    <a:pt x="27" y="72"/>
                    <a:pt x="37" y="72"/>
                  </a:cubicBezTo>
                  <a:cubicBezTo>
                    <a:pt x="54" y="69"/>
                    <a:pt x="77" y="67"/>
                    <a:pt x="95" y="64"/>
                  </a:cubicBezTo>
                  <a:cubicBezTo>
                    <a:pt x="100" y="64"/>
                    <a:pt x="105" y="63"/>
                    <a:pt x="109" y="60"/>
                  </a:cubicBezTo>
                  <a:cubicBezTo>
                    <a:pt x="102" y="58"/>
                    <a:pt x="96" y="51"/>
                    <a:pt x="96" y="42"/>
                  </a:cubicBezTo>
                  <a:cubicBezTo>
                    <a:pt x="96" y="32"/>
                    <a:pt x="104" y="24"/>
                    <a:pt x="114" y="24"/>
                  </a:cubicBezTo>
                  <a:cubicBezTo>
                    <a:pt x="124" y="24"/>
                    <a:pt x="132" y="32"/>
                    <a:pt x="132" y="42"/>
                  </a:cubicBezTo>
                  <a:cubicBezTo>
                    <a:pt x="132" y="51"/>
                    <a:pt x="125" y="58"/>
                    <a:pt x="117" y="60"/>
                  </a:cubicBezTo>
                  <a:cubicBezTo>
                    <a:pt x="121" y="63"/>
                    <a:pt x="126" y="64"/>
                    <a:pt x="131" y="64"/>
                  </a:cubicBezTo>
                  <a:cubicBezTo>
                    <a:pt x="150" y="67"/>
                    <a:pt x="172" y="69"/>
                    <a:pt x="190" y="72"/>
                  </a:cubicBezTo>
                  <a:moveTo>
                    <a:pt x="227" y="112"/>
                  </a:moveTo>
                  <a:cubicBezTo>
                    <a:pt x="227" y="101"/>
                    <a:pt x="226" y="91"/>
                    <a:pt x="223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00" y="83"/>
                    <a:pt x="184" y="85"/>
                    <a:pt x="163" y="87"/>
                  </a:cubicBezTo>
                  <a:cubicBezTo>
                    <a:pt x="150" y="87"/>
                    <a:pt x="134" y="92"/>
                    <a:pt x="127" y="103"/>
                  </a:cubicBezTo>
                  <a:cubicBezTo>
                    <a:pt x="120" y="114"/>
                    <a:pt x="120" y="129"/>
                    <a:pt x="121" y="141"/>
                  </a:cubicBezTo>
                  <a:cubicBezTo>
                    <a:pt x="125" y="171"/>
                    <a:pt x="128" y="193"/>
                    <a:pt x="145" y="219"/>
                  </a:cubicBezTo>
                  <a:cubicBezTo>
                    <a:pt x="145" y="219"/>
                    <a:pt x="145" y="219"/>
                    <a:pt x="145" y="219"/>
                  </a:cubicBezTo>
                  <a:cubicBezTo>
                    <a:pt x="192" y="206"/>
                    <a:pt x="227" y="163"/>
                    <a:pt x="227" y="112"/>
                  </a:cubicBezTo>
                </a:path>
              </a:pathLst>
            </a:custGeom>
            <a:solidFill>
              <a:srgbClr val="CE1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1618"/>
            </a:p>
          </p:txBody>
        </p:sp>
      </p:grp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7092000" y="3121876"/>
            <a:ext cx="3455988" cy="1746000"/>
          </a:xfrm>
          <a:solidFill>
            <a:srgbClr val="CE1F5E"/>
          </a:solidFill>
        </p:spPr>
        <p:txBody>
          <a:bodyPr lIns="252000" tIns="252000" rIns="252000" bIns="252000"/>
          <a:lstStyle>
            <a:lvl1pPr>
              <a:lnSpc>
                <a:spcPts val="20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Flyer Titel Headline</a:t>
            </a:r>
            <a:br>
              <a:rPr lang="de-DE" dirty="0"/>
            </a:br>
            <a:r>
              <a:rPr lang="de-DE" dirty="0" err="1"/>
              <a:t>Subline</a:t>
            </a:r>
            <a:r>
              <a:rPr lang="de-DE" dirty="0"/>
              <a:t> in </a:t>
            </a:r>
            <a:r>
              <a:rPr lang="de-DE" dirty="0" err="1"/>
              <a:t>regular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798000" y="668338"/>
            <a:ext cx="2988000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4"/>
          </p:nvPr>
        </p:nvSpPr>
        <p:spPr>
          <a:xfrm>
            <a:off x="306388" y="4777626"/>
            <a:ext cx="2879725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8" y="6873615"/>
            <a:ext cx="2879725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55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t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3906000" y="669599"/>
            <a:ext cx="2987675" cy="648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7506000" y="669599"/>
            <a:ext cx="2880000" cy="64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306387" y="6873615"/>
            <a:ext cx="2988000" cy="274724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 8/12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0" y="4777200"/>
            <a:ext cx="3294063" cy="208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0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4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1007943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0"/>
        </a:spcBef>
        <a:spcAft>
          <a:spcPts val="900"/>
        </a:spcAft>
        <a:buFontTx/>
        <a:buNone/>
        <a:defRPr sz="18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1007943" rtl="0" eaLnBrk="1" latinLnBrk="0" hangingPunct="1">
        <a:lnSpc>
          <a:spcPts val="1200"/>
        </a:lnSpc>
        <a:spcBef>
          <a:spcPts val="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1007943" rtl="0" eaLnBrk="1" latinLnBrk="0" hangingPunct="1">
        <a:lnSpc>
          <a:spcPts val="1200"/>
        </a:lnSpc>
        <a:spcBef>
          <a:spcPts val="0"/>
        </a:spcBef>
        <a:buClr>
          <a:srgbClr val="4B4B4D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Tx/>
        <a:buNone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007943" rtl="0" eaLnBrk="1" latinLnBrk="0" hangingPunct="1">
        <a:lnSpc>
          <a:spcPts val="1200"/>
        </a:lnSpc>
        <a:spcBef>
          <a:spcPts val="0"/>
        </a:spcBef>
        <a:buFontTx/>
        <a:buNone/>
        <a:defRPr sz="800" kern="1200">
          <a:solidFill>
            <a:schemeClr val="tx1"/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1007943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0"/>
        </a:spcBef>
        <a:spcAft>
          <a:spcPts val="900"/>
        </a:spcAft>
        <a:buFontTx/>
        <a:buNone/>
        <a:defRPr sz="1800" b="1" kern="1200">
          <a:solidFill>
            <a:schemeClr val="accent5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1007943" rtl="0" eaLnBrk="1" latinLnBrk="0" hangingPunct="1">
        <a:lnSpc>
          <a:spcPts val="1200"/>
        </a:lnSpc>
        <a:spcBef>
          <a:spcPts val="0"/>
        </a:spcBef>
        <a:buClr>
          <a:schemeClr val="accent6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1007943" rtl="0" eaLnBrk="1" latinLnBrk="0" hangingPunct="1">
        <a:lnSpc>
          <a:spcPts val="1200"/>
        </a:lnSpc>
        <a:spcBef>
          <a:spcPts val="0"/>
        </a:spcBef>
        <a:buClr>
          <a:srgbClr val="4B4B4D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Tx/>
        <a:buNone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007943" rtl="0" eaLnBrk="1" latinLnBrk="0" hangingPunct="1">
        <a:lnSpc>
          <a:spcPts val="1200"/>
        </a:lnSpc>
        <a:spcBef>
          <a:spcPts val="0"/>
        </a:spcBef>
        <a:buFontTx/>
        <a:buNone/>
        <a:defRPr sz="800" kern="1200">
          <a:solidFill>
            <a:schemeClr val="tx1"/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1007943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0"/>
        </a:spcBef>
        <a:spcAft>
          <a:spcPts val="900"/>
        </a:spcAft>
        <a:buFontTx/>
        <a:buNone/>
        <a:defRPr sz="1800" b="1" kern="1200">
          <a:solidFill>
            <a:schemeClr val="accent4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1007943" rtl="0" eaLnBrk="1" latinLnBrk="0" hangingPunct="1">
        <a:lnSpc>
          <a:spcPts val="1200"/>
        </a:lnSpc>
        <a:spcBef>
          <a:spcPts val="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1007943" rtl="0" eaLnBrk="1" latinLnBrk="0" hangingPunct="1">
        <a:lnSpc>
          <a:spcPts val="1200"/>
        </a:lnSpc>
        <a:spcBef>
          <a:spcPts val="0"/>
        </a:spcBef>
        <a:buClr>
          <a:srgbClr val="4B4B4D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Tx/>
        <a:buNone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007943" rtl="0" eaLnBrk="1" latinLnBrk="0" hangingPunct="1">
        <a:lnSpc>
          <a:spcPts val="1200"/>
        </a:lnSpc>
        <a:spcBef>
          <a:spcPts val="0"/>
        </a:spcBef>
        <a:buFontTx/>
        <a:buNone/>
        <a:defRPr sz="800" kern="1200">
          <a:solidFill>
            <a:schemeClr val="tx1"/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07943" rtl="0" eaLnBrk="1" latinLnBrk="0" hangingPunct="1">
        <a:lnSpc>
          <a:spcPts val="2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0"/>
        </a:spcBef>
        <a:spcAft>
          <a:spcPts val="900"/>
        </a:spcAft>
        <a:buFontTx/>
        <a:buNone/>
        <a:defRPr sz="1800" b="1" kern="1200">
          <a:solidFill>
            <a:srgbClr val="CE1F5E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1200"/>
        </a:spcAft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1007943" rtl="0" eaLnBrk="1" latinLnBrk="0" hangingPunct="1">
        <a:lnSpc>
          <a:spcPts val="1200"/>
        </a:lnSpc>
        <a:spcBef>
          <a:spcPts val="0"/>
        </a:spcBef>
        <a:buClr>
          <a:srgbClr val="CE1F5E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1007943" rtl="0" eaLnBrk="1" latinLnBrk="0" hangingPunct="1">
        <a:lnSpc>
          <a:spcPts val="1200"/>
        </a:lnSpc>
        <a:spcBef>
          <a:spcPts val="0"/>
        </a:spcBef>
        <a:buClr>
          <a:srgbClr val="4B4B4D"/>
        </a:buClr>
        <a:buSzPct val="11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Tx/>
        <a:buNone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0" indent="0" algn="l" defTabSz="1007943" rtl="0" eaLnBrk="1" latinLnBrk="0" hangingPunct="1">
        <a:lnSpc>
          <a:spcPts val="1200"/>
        </a:lnSpc>
        <a:spcBef>
          <a:spcPts val="0"/>
        </a:spcBef>
        <a:buFontTx/>
        <a:buNone/>
        <a:defRPr sz="800" kern="1200">
          <a:solidFill>
            <a:schemeClr val="tx1"/>
          </a:solidFill>
          <a:latin typeface="+mj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CE57146A-9C56-004E-A1A5-2CEE019512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3" r="2070" b="1850"/>
          <a:stretch/>
        </p:blipFill>
        <p:spPr>
          <a:xfrm>
            <a:off x="7084505" y="144338"/>
            <a:ext cx="3455988" cy="29772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06000" y="668739"/>
            <a:ext cx="2880000" cy="2966376"/>
          </a:xfrm>
        </p:spPr>
        <p:txBody>
          <a:bodyPr/>
          <a:lstStyle/>
          <a:p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tun die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Behörden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b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um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uns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zu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schützen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>
              <a:lnSpc>
                <a:spcPts val="1200"/>
              </a:lnSpc>
            </a:pP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Deutschland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überwachen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ausgewiesene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Badestellen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regelmäßig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Dabei:</a:t>
            </a:r>
          </a:p>
          <a:p>
            <a:pPr marL="133350" indent="-133350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stemschrift Normal"/>
              <a:buChar char="‣"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informieren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warnen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Vorkommen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mäßigen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Mengen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</a:t>
            </a:r>
          </a:p>
          <a:p>
            <a:pPr marL="133350" indent="-133350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stemschrift Normal"/>
              <a:buChar char="‣"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schließen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möglicherweise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Badestelle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vorübergehend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1000" b="0" dirty="0">
                <a:solidFill>
                  <a:srgbClr val="4B4B4D"/>
                </a:solidFill>
                <a:effectLst/>
                <a:latin typeface="+mn-lt"/>
              </a:rPr>
              <a:t>„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Wasserblüten</a:t>
            </a:r>
            <a:r>
              <a:rPr lang="de-DE" sz="1000" b="0" dirty="0">
                <a:solidFill>
                  <a:srgbClr val="4B4B4D"/>
                </a:solidFill>
                <a:effectLst/>
                <a:latin typeface="+mn-lt"/>
              </a:rPr>
              <a:t>“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starker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Trübung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mehr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als 24 µg/L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Microcystin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GB" altLang="de-DE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33350" indent="-133350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stemschrift Normal"/>
              <a:buChar char="‣"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Schließen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wirklich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gefährliche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Situationen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begrenzen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Schwimmen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Wassesport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gesund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!</a:t>
            </a:r>
          </a:p>
          <a:p>
            <a:pPr marL="133350" indent="-133350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stemschrift Normal"/>
              <a:buChar char="‣"/>
            </a:pP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Mehr Information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bekommen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Ihrem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Gesundheitsamt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Umweltbundesamt</a:t>
            </a:r>
            <a:endParaRPr lang="da-DK" altLang="de-DE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3798000" y="668338"/>
            <a:ext cx="2988000" cy="2846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kann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ich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tun,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um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Belastung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zu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vermeiden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GB" altLang="de-DE" dirty="0"/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100" dirty="0" err="1">
                <a:solidFill>
                  <a:schemeClr val="accent2"/>
                </a:solidFill>
              </a:rPr>
              <a:t>Drei</a:t>
            </a:r>
            <a:r>
              <a:rPr lang="da-DK" altLang="de-DE" sz="1100" dirty="0">
                <a:solidFill>
                  <a:schemeClr val="accent2"/>
                </a:solidFill>
              </a:rPr>
              <a:t> </a:t>
            </a:r>
            <a:r>
              <a:rPr lang="da-DK" altLang="de-DE" sz="1100" dirty="0" err="1">
                <a:solidFill>
                  <a:schemeClr val="accent2"/>
                </a:solidFill>
              </a:rPr>
              <a:t>einfache</a:t>
            </a:r>
            <a:r>
              <a:rPr lang="da-DK" altLang="de-DE" sz="1100" dirty="0">
                <a:solidFill>
                  <a:schemeClr val="accent2"/>
                </a:solidFill>
              </a:rPr>
              <a:t> </a:t>
            </a:r>
            <a:r>
              <a:rPr lang="da-DK" altLang="de-DE" sz="1100" dirty="0" err="1">
                <a:solidFill>
                  <a:schemeClr val="accent2"/>
                </a:solidFill>
              </a:rPr>
              <a:t>Regeln</a:t>
            </a:r>
            <a:r>
              <a:rPr lang="da-DK" altLang="de-DE" sz="1100" dirty="0">
                <a:solidFill>
                  <a:schemeClr val="accent2"/>
                </a:solidFill>
              </a:rPr>
              <a:t>:</a:t>
            </a:r>
          </a:p>
          <a:p>
            <a:pPr marL="177800" indent="-177800" eaLnBrk="1" fontAlgn="auto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grünlich-trübe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darauf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grüne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Schicht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schwimmt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</a:t>
            </a:r>
            <a:r>
              <a:rPr lang="de-DE" sz="1000" b="0" dirty="0">
                <a:solidFill>
                  <a:srgbClr val="4B4B4D"/>
                </a:solidFill>
                <a:effectLst/>
                <a:latin typeface="+mn-lt"/>
              </a:rPr>
              <a:t>„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Wasserblüte</a:t>
            </a:r>
            <a:r>
              <a:rPr lang="de-DE" sz="1000" b="0" dirty="0">
                <a:solidFill>
                  <a:srgbClr val="4B4B4D"/>
                </a:solidFill>
                <a:effectLst/>
                <a:latin typeface="+mn-lt"/>
              </a:rPr>
              <a:t>“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):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nichts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schlucken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!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Aeorosol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vermeiden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z. B.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Wasserski-Fahren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177800" indent="-177800" eaLnBrk="1" fontAlgn="auto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Beachte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manchen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Aktivitäten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schlucken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wahrscheinlicher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marL="177800" indent="-177800" eaLnBrk="1" fontAlgn="auto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Selbst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prüfen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laufen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langsam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b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ohne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Sediment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aufzuwirbeln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sz="1100" dirty="0" err="1">
                <a:solidFill>
                  <a:schemeClr val="accent2"/>
                </a:solidFill>
              </a:rPr>
              <a:t>Können</a:t>
            </a:r>
            <a:r>
              <a:rPr lang="da-DK" sz="1100" dirty="0">
                <a:solidFill>
                  <a:schemeClr val="accent2"/>
                </a:solidFill>
              </a:rPr>
              <a:t> Sie </a:t>
            </a:r>
            <a:r>
              <a:rPr lang="da-DK" sz="1100" dirty="0" err="1">
                <a:solidFill>
                  <a:schemeClr val="accent2"/>
                </a:solidFill>
              </a:rPr>
              <a:t>Ihre</a:t>
            </a:r>
            <a:r>
              <a:rPr lang="da-DK" sz="1100" dirty="0">
                <a:solidFill>
                  <a:schemeClr val="accent2"/>
                </a:solidFill>
              </a:rPr>
              <a:t> </a:t>
            </a:r>
            <a:r>
              <a:rPr lang="da-DK" sz="1100" dirty="0" err="1">
                <a:solidFill>
                  <a:schemeClr val="accent2"/>
                </a:solidFill>
              </a:rPr>
              <a:t>Füße</a:t>
            </a:r>
            <a:r>
              <a:rPr lang="da-DK" sz="1100" dirty="0">
                <a:solidFill>
                  <a:schemeClr val="accent2"/>
                </a:solidFill>
              </a:rPr>
              <a:t> </a:t>
            </a:r>
            <a:r>
              <a:rPr lang="da-DK" sz="1100" dirty="0" err="1">
                <a:solidFill>
                  <a:schemeClr val="accent2"/>
                </a:solidFill>
              </a:rPr>
              <a:t>noch</a:t>
            </a:r>
            <a:r>
              <a:rPr lang="da-DK" sz="1100" dirty="0">
                <a:solidFill>
                  <a:schemeClr val="accent2"/>
                </a:solidFill>
              </a:rPr>
              <a:t> </a:t>
            </a:r>
            <a:r>
              <a:rPr lang="da-DK" sz="1100" dirty="0" err="1">
                <a:solidFill>
                  <a:schemeClr val="accent2"/>
                </a:solidFill>
              </a:rPr>
              <a:t>sehen</a:t>
            </a:r>
            <a:r>
              <a:rPr lang="da-DK" sz="1100" dirty="0">
                <a:solidFill>
                  <a:schemeClr val="accent2"/>
                </a:solidFill>
              </a:rPr>
              <a:t>?</a:t>
            </a:r>
            <a:endParaRPr lang="de-DE" sz="1100" dirty="0">
              <a:solidFill>
                <a:schemeClr val="accent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2970000"/>
            <a:ext cx="3456439" cy="152400"/>
          </a:xfrm>
          <a:prstGeom prst="rect">
            <a:avLst/>
          </a:prstGeom>
        </p:spPr>
      </p:pic>
      <p:sp>
        <p:nvSpPr>
          <p:cNvPr id="10" name="Textplatzhalter 22"/>
          <p:cNvSpPr txBox="1">
            <a:spLocks/>
          </p:cNvSpPr>
          <p:nvPr/>
        </p:nvSpPr>
        <p:spPr>
          <a:xfrm>
            <a:off x="7092000" y="3121200"/>
            <a:ext cx="3455988" cy="1746000"/>
          </a:xfrm>
          <a:prstGeom prst="rect">
            <a:avLst/>
          </a:prstGeom>
          <a:solidFill>
            <a:schemeClr val="accent1"/>
          </a:solidFill>
        </p:spPr>
        <p:txBody>
          <a:bodyPr vert="horz" lIns="252000" tIns="252000" rIns="252000" bIns="25200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Aft>
                <a:spcPts val="0"/>
              </a:spcAft>
            </a:pPr>
            <a:r>
              <a:rPr lang="de-DE" dirty="0"/>
              <a:t>Vorsicht </a:t>
            </a:r>
            <a:r>
              <a:rPr lang="de-DE" dirty="0" err="1"/>
              <a:t>Cyanobakterien</a:t>
            </a:r>
            <a:r>
              <a:rPr lang="de-DE" dirty="0"/>
              <a:t>!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de-DE" b="0" dirty="0"/>
              <a:t>Ist Baden hier gefährlich?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A759E0C-454E-5F47-81B6-0C73251E98ED}"/>
              </a:ext>
            </a:extLst>
          </p:cNvPr>
          <p:cNvSpPr txBox="1">
            <a:spLocks/>
          </p:cNvSpPr>
          <p:nvPr/>
        </p:nvSpPr>
        <p:spPr>
          <a:xfrm>
            <a:off x="306000" y="3786693"/>
            <a:ext cx="2880000" cy="21666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defRPr/>
            </a:pP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Wie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können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wir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giftige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Cyanobakterien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a-DK" altLang="de-DE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verhindern</a:t>
            </a:r>
            <a:r>
              <a:rPr lang="da-DK" altLang="de-DE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Wirksam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nur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indem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Belastung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Gewässer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mit (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Dünger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wirkenden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Nährstoffen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stark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reduzieren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insbesonder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Phosphaten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aus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Düngemitteln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Gülle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mancherorts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aus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Abwasser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endParaRPr lang="da-DK" altLang="de-DE" sz="1000" b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Phosphorkonzentrationen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sind 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vielen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Gewässern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Deutschland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den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letzten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2-3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Jahrzehnten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mehr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als die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Hälfte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zurückgegangen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und 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manchen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kommen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deshalb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kaum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vor! 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2E6D8A2E-2A3A-EE45-8F9B-844CCF012C34}"/>
              </a:ext>
            </a:extLst>
          </p:cNvPr>
          <p:cNvSpPr txBox="1">
            <a:spLocks/>
          </p:cNvSpPr>
          <p:nvPr/>
        </p:nvSpPr>
        <p:spPr>
          <a:xfrm>
            <a:off x="3798563" y="5376792"/>
            <a:ext cx="2988000" cy="286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a-DK" altLang="de-DE" sz="900" dirty="0" err="1"/>
              <a:t>Zwischen</a:t>
            </a:r>
            <a:r>
              <a:rPr lang="da-DK" altLang="de-DE" sz="900" dirty="0"/>
              <a:t> </a:t>
            </a:r>
            <a:r>
              <a:rPr lang="da-DK" altLang="de-DE" sz="900" dirty="0" err="1"/>
              <a:t>diesen</a:t>
            </a:r>
            <a:r>
              <a:rPr lang="da-DK" altLang="de-DE" sz="900" dirty="0"/>
              <a:t> 2 Badestellen </a:t>
            </a:r>
            <a:r>
              <a:rPr lang="da-DK" altLang="de-DE" sz="900" dirty="0" err="1"/>
              <a:t>liegen</a:t>
            </a:r>
            <a:r>
              <a:rPr lang="da-DK" altLang="de-DE" sz="900" dirty="0"/>
              <a:t> </a:t>
            </a:r>
            <a:r>
              <a:rPr lang="da-DK" altLang="de-DE" sz="900" dirty="0" err="1"/>
              <a:t>nur</a:t>
            </a:r>
            <a:r>
              <a:rPr lang="da-DK" altLang="de-DE" sz="900" dirty="0"/>
              <a:t> 100 m –  so </a:t>
            </a:r>
            <a:r>
              <a:rPr lang="da-DK" altLang="de-DE" sz="900" dirty="0" err="1"/>
              <a:t>viel</a:t>
            </a:r>
            <a:r>
              <a:rPr lang="da-DK" altLang="de-DE" sz="900" dirty="0"/>
              <a:t> </a:t>
            </a:r>
            <a:r>
              <a:rPr lang="da-DK" altLang="de-DE" sz="900" dirty="0" err="1"/>
              <a:t>besser</a:t>
            </a:r>
            <a:r>
              <a:rPr lang="da-DK" altLang="de-DE" sz="900" dirty="0"/>
              <a:t> </a:t>
            </a:r>
            <a:r>
              <a:rPr lang="da-DK" altLang="de-DE" sz="900" dirty="0" err="1"/>
              <a:t>kann</a:t>
            </a:r>
            <a:r>
              <a:rPr lang="da-DK" altLang="de-DE" sz="900" dirty="0"/>
              <a:t> die Situation </a:t>
            </a:r>
            <a:r>
              <a:rPr lang="da-DK" altLang="de-DE" sz="900" dirty="0" err="1"/>
              <a:t>ein</a:t>
            </a:r>
            <a:r>
              <a:rPr lang="da-DK" altLang="de-DE" sz="900" dirty="0"/>
              <a:t> </a:t>
            </a:r>
            <a:r>
              <a:rPr lang="da-DK" altLang="de-DE" sz="900" dirty="0" err="1"/>
              <a:t>Stückchen</a:t>
            </a:r>
            <a:r>
              <a:rPr lang="da-DK" altLang="de-DE" sz="900" dirty="0"/>
              <a:t> </a:t>
            </a:r>
            <a:r>
              <a:rPr lang="da-DK" altLang="de-DE" sz="900" dirty="0" err="1"/>
              <a:t>windaufwärts</a:t>
            </a:r>
            <a:r>
              <a:rPr lang="da-DK" altLang="de-DE" sz="900" dirty="0"/>
              <a:t> </a:t>
            </a:r>
            <a:r>
              <a:rPr lang="da-DK" altLang="de-DE" sz="900" dirty="0" err="1"/>
              <a:t>schon</a:t>
            </a:r>
            <a:r>
              <a:rPr lang="da-DK" altLang="de-DE" sz="900" dirty="0"/>
              <a:t> </a:t>
            </a:r>
            <a:r>
              <a:rPr lang="da-DK" altLang="de-DE" sz="900" dirty="0" err="1"/>
              <a:t>sein</a:t>
            </a:r>
            <a:r>
              <a:rPr lang="da-DK" altLang="de-DE" sz="900" dirty="0"/>
              <a:t> </a:t>
            </a:r>
            <a:r>
              <a:rPr lang="da-DK" altLang="de-DE" sz="800" dirty="0"/>
              <a:t>!</a:t>
            </a:r>
            <a:endParaRPr lang="en-GB" altLang="de-DE" sz="800" dirty="0"/>
          </a:p>
        </p:txBody>
      </p:sp>
      <p:pic>
        <p:nvPicPr>
          <p:cNvPr id="14" name="Bildplatzhalter 2">
            <a:extLst>
              <a:ext uri="{FF2B5EF4-FFF2-40B4-BE49-F238E27FC236}">
                <a16:creationId xmlns:a16="http://schemas.microsoft.com/office/drawing/2014/main" id="{BEA25213-1846-0144-A811-8B21215C90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10672"/>
          <a:stretch/>
        </p:blipFill>
        <p:spPr>
          <a:xfrm>
            <a:off x="5282259" y="3515195"/>
            <a:ext cx="1503741" cy="1806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5" name="Bildplatzhalter 2">
            <a:extLst>
              <a:ext uri="{FF2B5EF4-FFF2-40B4-BE49-F238E27FC236}">
                <a16:creationId xmlns:a16="http://schemas.microsoft.com/office/drawing/2014/main" id="{7A2ACA62-9005-D244-8A58-A0B1E869A9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b="5075"/>
          <a:stretch/>
        </p:blipFill>
        <p:spPr>
          <a:xfrm>
            <a:off x="3800607" y="3515194"/>
            <a:ext cx="1391715" cy="1806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BE53D7B5-5863-C542-8A9F-8B3D0A3C9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84122"/>
              </p:ext>
            </p:extLst>
          </p:nvPr>
        </p:nvGraphicFramePr>
        <p:xfrm>
          <a:off x="300468" y="6288687"/>
          <a:ext cx="2885645" cy="115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95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de-DE" sz="1100" dirty="0">
                          <a:solidFill>
                            <a:schemeClr val="bg1"/>
                          </a:solidFill>
                          <a:latin typeface="+mj-lt"/>
                        </a:rPr>
                        <a:t>Wo fragen? Wo melden?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024">
                <a:tc>
                  <a:txBody>
                    <a:bodyPr/>
                    <a:lstStyle/>
                    <a:p>
                      <a:pPr eaLnBrk="1" fontAlgn="auto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defRPr/>
                      </a:pP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Machen Sie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sich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Sorgen,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zu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viel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„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abbekommen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“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zu haben? 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Möchten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Sie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eine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„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Blüte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“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da-DK" altLang="de-DE" sz="900" dirty="0" err="1">
                          <a:solidFill>
                            <a:schemeClr val="tx1"/>
                          </a:solidFill>
                          <a:latin typeface="+mj-lt"/>
                        </a:rPr>
                        <a:t>melden</a:t>
                      </a:r>
                      <a:r>
                        <a:rPr lang="da-DK" altLang="de-DE" sz="900" dirty="0">
                          <a:solidFill>
                            <a:schemeClr val="tx1"/>
                          </a:solidFill>
                          <a:latin typeface="+mj-lt"/>
                        </a:rPr>
                        <a:t>?  </a:t>
                      </a:r>
                    </a:p>
                    <a:p>
                      <a:pPr eaLnBrk="1" fontAlgn="auto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defRPr/>
                      </a:pPr>
                      <a:r>
                        <a:rPr lang="da-DK" altLang="de-DE" sz="900" dirty="0">
                          <a:latin typeface="+mj-lt"/>
                        </a:rPr>
                        <a:t>Kontakt:  </a:t>
                      </a:r>
                      <a:r>
                        <a:rPr lang="da-DK" altLang="de-DE" sz="900" i="1" dirty="0">
                          <a:solidFill>
                            <a:srgbClr val="FF3300"/>
                          </a:solidFill>
                          <a:latin typeface="+mj-lt"/>
                        </a:rPr>
                        <a:t>(hier </a:t>
                      </a:r>
                      <a:r>
                        <a:rPr lang="da-DK" altLang="de-DE" sz="900" b="0" i="1" dirty="0">
                          <a:solidFill>
                            <a:srgbClr val="FF3300"/>
                          </a:solidFill>
                          <a:latin typeface="+mj-lt"/>
                        </a:rPr>
                        <a:t>Gesundheitsamt eintragen!</a:t>
                      </a:r>
                      <a:r>
                        <a:rPr lang="da-DK" altLang="de-DE" sz="1200" b="0" i="1" dirty="0">
                          <a:solidFill>
                            <a:srgbClr val="FF3300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rafik 19">
            <a:extLst>
              <a:ext uri="{FF2B5EF4-FFF2-40B4-BE49-F238E27FC236}">
                <a16:creationId xmlns:a16="http://schemas.microsoft.com/office/drawing/2014/main" id="{B1FA2478-28E9-C94B-96E7-2553FBB6C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581" y="3582648"/>
            <a:ext cx="402963" cy="40296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FAA9FA4-ACE0-4A4C-B155-B9249A2E2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903" y="3582648"/>
            <a:ext cx="402963" cy="402963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3447D8B0-1996-4368-B729-7C13EF3802C7}"/>
              </a:ext>
            </a:extLst>
          </p:cNvPr>
          <p:cNvSpPr txBox="1">
            <a:spLocks/>
          </p:cNvSpPr>
          <p:nvPr/>
        </p:nvSpPr>
        <p:spPr>
          <a:xfrm>
            <a:off x="3798000" y="5951472"/>
            <a:ext cx="2988000" cy="18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de-DE" sz="800" dirty="0"/>
              <a:t>Bildquellen: Umweltbundesamt </a:t>
            </a:r>
          </a:p>
        </p:txBody>
      </p:sp>
    </p:spTree>
    <p:extLst>
      <p:ext uri="{BB962C8B-B14F-4D97-AF65-F5344CB8AC3E}">
        <p14:creationId xmlns:p14="http://schemas.microsoft.com/office/powerpoint/2010/main" val="6233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199D4"/>
                </a:solidFill>
                <a:effectLst/>
              </a:rPr>
              <a:t>Was sind „Blaualgen“ oder „</a:t>
            </a:r>
            <a:r>
              <a:rPr lang="de-DE" dirty="0" err="1">
                <a:solidFill>
                  <a:srgbClr val="0199D4"/>
                </a:solidFill>
                <a:effectLst/>
              </a:rPr>
              <a:t>Cyanobakterien</a:t>
            </a:r>
            <a:r>
              <a:rPr lang="de-DE" dirty="0">
                <a:solidFill>
                  <a:srgbClr val="0199D4"/>
                </a:solidFill>
                <a:effectLst/>
              </a:rPr>
              <a:t>“?</a:t>
            </a:r>
          </a:p>
          <a:p>
            <a:pPr>
              <a:lnSpc>
                <a:spcPts val="1200"/>
              </a:lnSpc>
            </a:pP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„Wasserblüten“ wie die auf dem Deckblatt bestehen aus sogenannten „Blaualgen“. Dies ist eige</a:t>
            </a:r>
            <a:r>
              <a:rPr 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ntlich 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kein guter </a:t>
            </a:r>
            <a:r>
              <a:rPr lang="de-DE" sz="1000" b="0" dirty="0">
                <a:solidFill>
                  <a:srgbClr val="5C5D60"/>
                </a:solidFill>
                <a:latin typeface="+mn-lt"/>
              </a:rPr>
              <a:t>N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ame für diese </a:t>
            </a:r>
            <a:r>
              <a:rPr lang="de-DE" sz="1000" b="0" dirty="0">
                <a:solidFill>
                  <a:srgbClr val="5C5D60"/>
                </a:solidFill>
                <a:latin typeface="+mn-lt"/>
              </a:rPr>
              <a:t>L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ebewesen, denn:</a:t>
            </a:r>
          </a:p>
          <a:p>
            <a:pPr marL="182563" indent="-182563">
              <a:lnSpc>
                <a:spcPts val="1200"/>
              </a:lnSpc>
              <a:buClr>
                <a:schemeClr val="accent1"/>
              </a:buClr>
              <a:buAutoNum type="arabicPeriod"/>
            </a:pP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Sie sind Bakterien ähnlicher als Algen;</a:t>
            </a:r>
          </a:p>
          <a:p>
            <a:pPr marL="182563" indent="-182563">
              <a:lnSpc>
                <a:spcPts val="1200"/>
              </a:lnSpc>
              <a:buClr>
                <a:schemeClr val="accent1"/>
              </a:buClr>
              <a:buAutoNum type="arabicPeriod"/>
            </a:pPr>
            <a:r>
              <a:rPr lang="de-DE" sz="1000" b="0" dirty="0">
                <a:solidFill>
                  <a:srgbClr val="5C5D60"/>
                </a:solidFill>
                <a:latin typeface="+mn-lt"/>
              </a:rPr>
              <a:t>Sie sehen selten blau aus 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– meist versteckt sich ihr blaues </a:t>
            </a:r>
            <a:r>
              <a:rPr lang="de-DE" sz="1000" b="0" dirty="0">
                <a:solidFill>
                  <a:srgbClr val="5C5D60"/>
                </a:solidFill>
                <a:latin typeface="+mn-lt"/>
              </a:rPr>
              <a:t>P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igment unter dem grünen dem Chlorophyll-a.</a:t>
            </a:r>
          </a:p>
          <a:p>
            <a:pPr>
              <a:lnSpc>
                <a:spcPts val="1200"/>
              </a:lnSpc>
            </a:pPr>
            <a:r>
              <a:rPr lang="de-DE" sz="1000" dirty="0" err="1">
                <a:solidFill>
                  <a:srgbClr val="5C5D60"/>
                </a:solidFill>
                <a:latin typeface="+mn-lt"/>
              </a:rPr>
              <a:t>Cyanobakterien</a:t>
            </a:r>
            <a:r>
              <a:rPr lang="de-DE" sz="1000" dirty="0">
                <a:solidFill>
                  <a:srgbClr val="5C5D60"/>
                </a:solidFill>
                <a:latin typeface="+mn-lt"/>
              </a:rPr>
              <a:t> ist der korrekte Name!</a:t>
            </a:r>
          </a:p>
          <a:p>
            <a:pPr>
              <a:lnSpc>
                <a:spcPts val="1200"/>
              </a:lnSpc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Manche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wie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die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häufig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vorkommende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blütenbildende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Microcystis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bilden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Kolonien aus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vielen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Einzelzellen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Diese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Kolonien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kann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man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auch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schon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mit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bloßem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Auge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erkennen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itchFamily="2" charset="2"/>
              </a:rPr>
              <a:t>.  </a:t>
            </a:r>
          </a:p>
          <a:p>
            <a:pPr>
              <a:lnSpc>
                <a:spcPts val="1200"/>
              </a:lnSpc>
            </a:pPr>
            <a:endParaRPr lang="de-DE" sz="900" dirty="0">
              <a:solidFill>
                <a:srgbClr val="5C5D60"/>
              </a:solidFill>
              <a:effectLst/>
              <a:latin typeface="+mn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3906000" y="669599"/>
            <a:ext cx="2987675" cy="1300489"/>
          </a:xfrm>
        </p:spPr>
        <p:txBody>
          <a:bodyPr/>
          <a:lstStyle/>
          <a:p>
            <a:r>
              <a:rPr lang="de-DE" dirty="0">
                <a:solidFill>
                  <a:srgbClr val="0199D4"/>
                </a:solidFill>
                <a:effectLst/>
              </a:rPr>
              <a:t>Massenentwicklung und „Wasserblüten“</a:t>
            </a: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„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Wasserblüten</a:t>
            </a:r>
            <a:r>
              <a:rPr lang="de-DE" sz="1000" b="0" dirty="0">
                <a:solidFill>
                  <a:srgbClr val="4B4B4D"/>
                </a:solidFill>
                <a:effectLst/>
                <a:latin typeface="+mn-lt"/>
              </a:rPr>
              <a:t>“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können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sehr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dicht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werden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Wind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Strömung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am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Ufer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zusammentreiben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Dies kann die Konsistenz von ”Erbsensuppe” erreichen. </a:t>
            </a:r>
            <a:endParaRPr lang="de-DE" altLang="de-DE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3906699" y="3779837"/>
            <a:ext cx="2987813" cy="4627081"/>
          </a:xfrm>
        </p:spPr>
        <p:txBody>
          <a:bodyPr/>
          <a:lstStyle/>
          <a:p>
            <a:pPr>
              <a:defRPr/>
            </a:pPr>
            <a:r>
              <a:rPr lang="da-DK" altLang="de-DE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Was</a:t>
            </a:r>
            <a:r>
              <a:rPr lang="da-DK" alt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sind </a:t>
            </a:r>
            <a:r>
              <a:rPr lang="de-DE" dirty="0">
                <a:solidFill>
                  <a:srgbClr val="0199D4"/>
                </a:solidFill>
                <a:effectLst/>
              </a:rPr>
              <a:t>„</a:t>
            </a:r>
            <a:r>
              <a:rPr lang="da-DK" altLang="de-DE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Cyanotoxine</a:t>
            </a:r>
            <a:r>
              <a:rPr lang="de-DE" dirty="0">
                <a:solidFill>
                  <a:srgbClr val="0199D4"/>
                </a:solidFill>
                <a:effectLst/>
              </a:rPr>
              <a:t>“</a:t>
            </a:r>
            <a:r>
              <a:rPr lang="da-DK" alt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enthalten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große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Vielzahl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Wirkstoffen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Ihre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Wirkung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Lebewesen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teilweise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bekannt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Manche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vielleicht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wertvolle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Arzneien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die 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„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Cyanotoxine</a:t>
            </a:r>
            <a:r>
              <a:rPr lang="de-DE" sz="1000" b="0" dirty="0">
                <a:solidFill>
                  <a:srgbClr val="5C5D60"/>
                </a:solidFill>
                <a:effectLst/>
                <a:latin typeface="+mn-lt"/>
              </a:rPr>
              <a:t> “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sind giftig. 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Neurotoxine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aus Cyanobakterien kommen eher selten vor – und nur selten in gefährlich hohen Konzentrationen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Lebertoxine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die Microcystine – sind sehr häufig: sie kommen in über der Hälfte der Cyanobakterien-Massenentwicklungen vor. Die Microcystin-konzentrationen sind jedoch nur sehr selten so hoch, dass das Risiko einer Vergiftungen besteht, wenn nicht größere Mengen an Wasser geschluckt werden.    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enthalten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jedoch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nicht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alle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Toxine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zudem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Toxintyp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und  der Gehalt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stark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schwanken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04800" y="6648237"/>
            <a:ext cx="1431748" cy="200802"/>
          </a:xfrm>
        </p:spPr>
        <p:txBody>
          <a:bodyPr/>
          <a:lstStyle/>
          <a:p>
            <a:r>
              <a:rPr lang="de-DE" sz="900" i="1" dirty="0"/>
              <a:t>Kolonien von </a:t>
            </a:r>
            <a:r>
              <a:rPr lang="de-DE" sz="900" i="1" dirty="0" err="1"/>
              <a:t>Microcystis</a:t>
            </a:r>
            <a:endParaRPr lang="de-DE" sz="900" i="1" dirty="0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E40E4BD2-9A59-544A-B954-6D72119AE0B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88" r="6901" b="1"/>
          <a:stretch/>
        </p:blipFill>
        <p:spPr>
          <a:xfrm>
            <a:off x="302685" y="3915295"/>
            <a:ext cx="2991378" cy="2685710"/>
          </a:xfrm>
        </p:spPr>
      </p:pic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A32709AA-4481-F949-BFDD-3B35D55978F7}"/>
              </a:ext>
            </a:extLst>
          </p:cNvPr>
          <p:cNvSpPr txBox="1">
            <a:spLocks/>
          </p:cNvSpPr>
          <p:nvPr/>
        </p:nvSpPr>
        <p:spPr>
          <a:xfrm>
            <a:off x="3906000" y="3157708"/>
            <a:ext cx="1312268" cy="52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e-DE" sz="900" dirty="0"/>
              <a:t>Viele Arten erzeugen ausgeprägte grünliche Trübung</a:t>
            </a:r>
            <a:endParaRPr lang="de-DE" sz="900" dirty="0"/>
          </a:p>
        </p:txBody>
      </p:sp>
      <p:pic>
        <p:nvPicPr>
          <p:cNvPr id="15" name="Bildplatzhalter 2">
            <a:extLst>
              <a:ext uri="{FF2B5EF4-FFF2-40B4-BE49-F238E27FC236}">
                <a16:creationId xmlns:a16="http://schemas.microsoft.com/office/drawing/2014/main" id="{C0A63D00-B926-2949-866F-EB943C1DE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7742" b="7742"/>
          <a:stretch/>
        </p:blipFill>
        <p:spPr>
          <a:xfrm>
            <a:off x="5346700" y="2037543"/>
            <a:ext cx="1552136" cy="1065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6" name="Bildplatzhalter 2">
            <a:extLst>
              <a:ext uri="{FF2B5EF4-FFF2-40B4-BE49-F238E27FC236}">
                <a16:creationId xmlns:a16="http://schemas.microsoft.com/office/drawing/2014/main" id="{8B7E990B-B411-7747-83EE-0BA9E4D6E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8990" r="7465"/>
          <a:stretch/>
        </p:blipFill>
        <p:spPr>
          <a:xfrm>
            <a:off x="3908607" y="2037543"/>
            <a:ext cx="1436505" cy="1065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DB0EA342-00ED-D246-B219-5593559CF01A}"/>
              </a:ext>
            </a:extLst>
          </p:cNvPr>
          <p:cNvSpPr txBox="1">
            <a:spLocks/>
          </p:cNvSpPr>
          <p:nvPr/>
        </p:nvSpPr>
        <p:spPr>
          <a:xfrm>
            <a:off x="5348883" y="3157708"/>
            <a:ext cx="1547769" cy="429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de-DE" sz="900" dirty="0" err="1"/>
              <a:t>Manche</a:t>
            </a:r>
            <a:r>
              <a:rPr lang="da-DK" altLang="de-DE" sz="900" dirty="0"/>
              <a:t> </a:t>
            </a:r>
            <a:r>
              <a:rPr lang="da-DK" altLang="de-DE" sz="900" dirty="0" err="1"/>
              <a:t>treiben</a:t>
            </a:r>
            <a:r>
              <a:rPr lang="da-DK" altLang="de-DE" sz="900" dirty="0"/>
              <a:t> an die </a:t>
            </a:r>
            <a:r>
              <a:rPr lang="da-DK" altLang="de-DE" sz="900" dirty="0" err="1"/>
              <a:t>Oberfläche</a:t>
            </a:r>
            <a:r>
              <a:rPr lang="da-DK" altLang="de-DE" sz="900" dirty="0"/>
              <a:t> </a:t>
            </a:r>
            <a:r>
              <a:rPr lang="da-DK" altLang="de-DE" sz="900" dirty="0" err="1"/>
              <a:t>zu</a:t>
            </a:r>
            <a:r>
              <a:rPr lang="da-DK" altLang="de-DE" sz="900" dirty="0"/>
              <a:t> ”</a:t>
            </a:r>
            <a:r>
              <a:rPr lang="da-DK" altLang="de-DE" sz="900" dirty="0" err="1"/>
              <a:t>Wasserblüten</a:t>
            </a:r>
            <a:r>
              <a:rPr lang="da-DK" altLang="de-DE" sz="900" dirty="0"/>
              <a:t>” </a:t>
            </a:r>
            <a:r>
              <a:rPr lang="da-DK" altLang="de-DE" sz="900" dirty="0" err="1"/>
              <a:t>auf</a:t>
            </a:r>
            <a:endParaRPr lang="en-GB" altLang="de-DE" sz="900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9D80E6-2D40-9B4C-A40F-F2DD6BD42A5F}"/>
              </a:ext>
            </a:extLst>
          </p:cNvPr>
          <p:cNvSpPr txBox="1">
            <a:spLocks/>
          </p:cNvSpPr>
          <p:nvPr/>
        </p:nvSpPr>
        <p:spPr>
          <a:xfrm>
            <a:off x="7505700" y="647700"/>
            <a:ext cx="2880113" cy="3712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1007943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l" defTabSz="1007943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199D4"/>
                </a:solidFill>
              </a:rPr>
              <a:t>Wie gefährlich sind „</a:t>
            </a:r>
            <a:r>
              <a:rPr lang="de-DE" dirty="0" err="1">
                <a:solidFill>
                  <a:srgbClr val="0199D4"/>
                </a:solidFill>
              </a:rPr>
              <a:t>Cyano</a:t>
            </a:r>
            <a:r>
              <a:rPr lang="de-DE" dirty="0">
                <a:solidFill>
                  <a:srgbClr val="0199D4"/>
                </a:solidFill>
              </a:rPr>
              <a:t>-bakterien“ bzw. „-toxine“ 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Cyanotoxine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sind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Gesundheitsrisiko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wenn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viel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mit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hohen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Konzentrationen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geschluckt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b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Aufnahme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Cyanotoxinen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durch</a:t>
            </a:r>
            <a:r>
              <a:rPr lang="da-DK" altLang="de-DE" sz="1000" b="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die Haut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unwahrscheinlich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Symptome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Übelkeit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Durchfall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Erbrechen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Reizungen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Augen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Ohrenschleim-häute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sind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meist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nicht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Cyanotoxine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sondern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eher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Wirkstoffe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Bakterien in </a:t>
            </a:r>
            <a:b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Gewässern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zurückzuführen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Deshalb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 Situation, in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viel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aufgenommen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wird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eine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Vergiftungsgefahr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bestehen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dies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trifft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vor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allem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für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Kinder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Spülsaum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spielend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tobend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schwimmen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lernend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zu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aber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für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Erwachsenen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bei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Badeunfällen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 </a:t>
            </a: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defRPr/>
            </a:pP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Für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Hunde und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Haustiere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können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tödlich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sein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wenn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trinken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nach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dem Baden die ”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Erbsensuppe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aus dem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Fell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lecken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auf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Steinen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oder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Wasserpflanzen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wachsende </a:t>
            </a:r>
            <a:r>
              <a:rPr lang="da-DK" altLang="de-DE" sz="1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Cyanobakterien</a:t>
            </a:r>
            <a:r>
              <a:rPr lang="da-DK" altLang="de-DE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fressen. </a:t>
            </a:r>
          </a:p>
        </p:txBody>
      </p:sp>
      <p:pic>
        <p:nvPicPr>
          <p:cNvPr id="22" name="Bildplatzhalter 2">
            <a:extLst>
              <a:ext uri="{FF2B5EF4-FFF2-40B4-BE49-F238E27FC236}">
                <a16:creationId xmlns:a16="http://schemas.microsoft.com/office/drawing/2014/main" id="{EACBEE2A-4B58-A74A-BCCE-F55189E2A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r="853"/>
          <a:stretch/>
        </p:blipFill>
        <p:spPr>
          <a:xfrm>
            <a:off x="7502578" y="4843572"/>
            <a:ext cx="2884436" cy="2229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0822572"/>
      </p:ext>
    </p:extLst>
  </p:cSld>
  <p:clrMapOvr>
    <a:masterClrMapping/>
  </p:clrMapOvr>
</p:sld>
</file>

<file path=ppt/theme/theme1.xml><?xml version="1.0" encoding="utf-8"?>
<a:theme xmlns:a="http://schemas.openxmlformats.org/drawingml/2006/main" name="Flyer blau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 Meta">
      <a:majorFont>
        <a:latin typeface="Meta Offc"/>
        <a:ea typeface=""/>
        <a:cs typeface=""/>
      </a:majorFont>
      <a:minorFont>
        <a:latin typeface="Meta Serif Off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yer ocker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 Meta">
      <a:majorFont>
        <a:latin typeface="Meta Offc"/>
        <a:ea typeface=""/>
        <a:cs typeface=""/>
      </a:majorFont>
      <a:minorFont>
        <a:latin typeface="Meta Serif Off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yer flieder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 Meta">
      <a:majorFont>
        <a:latin typeface="Meta Offc"/>
        <a:ea typeface=""/>
        <a:cs typeface=""/>
      </a:majorFont>
      <a:minorFont>
        <a:latin typeface="Meta Serif Off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yer fuchsia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 Meta">
      <a:majorFont>
        <a:latin typeface="Meta Offc"/>
        <a:ea typeface=""/>
        <a:cs typeface=""/>
      </a:majorFont>
      <a:minorFont>
        <a:latin typeface="Meta Serif Off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4FC56EDB459C428FB161D9E2274050" ma:contentTypeVersion="1" ma:contentTypeDescription="Ein neues Dokument erstellen." ma:contentTypeScope="" ma:versionID="ef2a7a639e7e41be12a206e452debb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e45120d40117fbde3e73d11faa34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B4895-9807-4756-8596-15A3E759B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966AA-6F69-4C53-81E1-412BC82F6CA8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F2B81E-A624-4EC7-B5AD-C5C68DCD9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704</Words>
  <Application>Microsoft Office PowerPoint</Application>
  <PresentationFormat>Benutzerdefiniert</PresentationFormat>
  <Paragraphs>42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</vt:i4>
      </vt:variant>
    </vt:vector>
  </HeadingPairs>
  <TitlesOfParts>
    <vt:vector size="11" baseType="lpstr">
      <vt:lpstr>Arial</vt:lpstr>
      <vt:lpstr>Meta Offc</vt:lpstr>
      <vt:lpstr>Meta Serif Offc</vt:lpstr>
      <vt:lpstr>Systemschrift Normal</vt:lpstr>
      <vt:lpstr>Wingdings</vt:lpstr>
      <vt:lpstr>Flyer blau</vt:lpstr>
      <vt:lpstr>Flyer ocker</vt:lpstr>
      <vt:lpstr>Flyer flieder</vt:lpstr>
      <vt:lpstr>Flyer fuchsia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</dc:creator>
  <cp:lastModifiedBy>Fastner, Jutta</cp:lastModifiedBy>
  <cp:revision>65</cp:revision>
  <cp:lastPrinted>2024-04-18T12:30:27Z</cp:lastPrinted>
  <dcterms:created xsi:type="dcterms:W3CDTF">2017-11-29T09:13:33Z</dcterms:created>
  <dcterms:modified xsi:type="dcterms:W3CDTF">2024-04-18T12:35:43Z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0x0101005A4FC56EDB459C428FB161D9E2274050</vt:lpwstr>
  </property>
</Properties>
</file>